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notesSlides/notesSlide12.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6" r:id="rId3"/>
  </p:sldMasterIdLst>
  <p:notesMasterIdLst>
    <p:notesMasterId r:id="rId54"/>
  </p:notesMasterIdLst>
  <p:sldIdLst>
    <p:sldId id="420" r:id="rId4"/>
    <p:sldId id="1085" r:id="rId5"/>
    <p:sldId id="1250" r:id="rId6"/>
    <p:sldId id="260" r:id="rId7"/>
    <p:sldId id="263" r:id="rId8"/>
    <p:sldId id="276" r:id="rId9"/>
    <p:sldId id="275" r:id="rId10"/>
    <p:sldId id="1310" r:id="rId11"/>
    <p:sldId id="262" r:id="rId12"/>
    <p:sldId id="279" r:id="rId13"/>
    <p:sldId id="278" r:id="rId14"/>
    <p:sldId id="280" r:id="rId15"/>
    <p:sldId id="281" r:id="rId16"/>
    <p:sldId id="266" r:id="rId17"/>
    <p:sldId id="259" r:id="rId18"/>
    <p:sldId id="270" r:id="rId19"/>
    <p:sldId id="1311" r:id="rId20"/>
    <p:sldId id="271" r:id="rId21"/>
    <p:sldId id="272" r:id="rId22"/>
    <p:sldId id="1304" r:id="rId23"/>
    <p:sldId id="273" r:id="rId24"/>
    <p:sldId id="1312" r:id="rId25"/>
    <p:sldId id="1305" r:id="rId26"/>
    <p:sldId id="287" r:id="rId27"/>
    <p:sldId id="288" r:id="rId28"/>
    <p:sldId id="289" r:id="rId29"/>
    <p:sldId id="267" r:id="rId30"/>
    <p:sldId id="283" r:id="rId31"/>
    <p:sldId id="1313" r:id="rId32"/>
    <p:sldId id="1398" r:id="rId33"/>
    <p:sldId id="1399" r:id="rId34"/>
    <p:sldId id="531" r:id="rId35"/>
    <p:sldId id="534" r:id="rId36"/>
    <p:sldId id="536" r:id="rId37"/>
    <p:sldId id="1407" r:id="rId38"/>
    <p:sldId id="1325" r:id="rId39"/>
    <p:sldId id="1326" r:id="rId40"/>
    <p:sldId id="1400" r:id="rId41"/>
    <p:sldId id="1401" r:id="rId42"/>
    <p:sldId id="1404" r:id="rId43"/>
    <p:sldId id="1405" r:id="rId44"/>
    <p:sldId id="1406" r:id="rId45"/>
    <p:sldId id="269" r:id="rId46"/>
    <p:sldId id="1281" r:id="rId47"/>
    <p:sldId id="551" r:id="rId48"/>
    <p:sldId id="552" r:id="rId49"/>
    <p:sldId id="553" r:id="rId50"/>
    <p:sldId id="1309" r:id="rId51"/>
    <p:sldId id="1408" r:id="rId52"/>
    <p:sldId id="130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E6"/>
    <a:srgbClr val="FF9500"/>
    <a:srgbClr val="00B0F0"/>
    <a:srgbClr val="009193"/>
    <a:srgbClr val="000000"/>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87"/>
    <p:restoredTop sz="88451"/>
  </p:normalViewPr>
  <p:slideViewPr>
    <p:cSldViewPr snapToGrid="0" snapToObjects="1">
      <p:cViewPr varScale="1">
        <p:scale>
          <a:sx n="113" d="100"/>
          <a:sy n="113" d="100"/>
        </p:scale>
        <p:origin x="1312" y="168"/>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32.465"/>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0.198"/>
    </inkml:context>
    <inkml:brush xml:id="br0">
      <inkml:brushProperty name="width" value="0.2" units="cm"/>
      <inkml:brushProperty name="height" value="0.2" units="cm"/>
      <inkml:brushProperty name="color" value="#E71224"/>
    </inkml:brush>
  </inkml:definitions>
  <inkml:trace contextRef="#ctx0" brushRef="#br0">26 1 24575,'-14'1'0,"3"0"0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8.402"/>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9.69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1.102"/>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2.069"/>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2.891"/>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4.161"/>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5.152"/>
    </inkml:context>
    <inkml:brush xml:id="br0">
      <inkml:brushProperty name="width" value="0.2" units="cm"/>
      <inkml:brushProperty name="height" value="0.2" units="cm"/>
      <inkml:brushProperty name="color" value="#008C3A"/>
    </inkml:brush>
  </inkml:definitions>
  <inkml:trace contextRef="#ctx0" brushRef="#br0">43 0 24575,'-24'4'0,"6"-1"0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6.490"/>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7.874"/>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9.494"/>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1.435"/>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0.52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1.87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3.374"/>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4.38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5.355"/>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7.61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8.571"/>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0.653"/>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1.95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3.82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3.021"/>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5.007"/>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6.098"/>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7.62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9.443"/>
    </inkml:context>
    <inkml:brush xml:id="br0">
      <inkml:brushProperty name="width" value="0.2" units="cm"/>
      <inkml:brushProperty name="height" value="0.2" units="cm"/>
      <inkml:brushProperty name="color" value="#008C3A"/>
    </inkml:brush>
  </inkml:definitions>
  <inkml:trace contextRef="#ctx0" brushRef="#br0">0 27 24575,'13'-15'0,"-3"3"0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5.637"/>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7.08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8.123"/>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8.96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0.531"/>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3.354"/>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4.529"/>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5.36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6.853"/>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9.215"/>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8:00.194"/>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8:02.57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2:41.596"/>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3:25.602"/>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6.272"/>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8.91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0.311"/>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1.661"/>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3.406"/>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4.76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34.763"/>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5.981"/>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7.240"/>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8.624"/>
    </inkml:context>
    <inkml:brush xml:id="br0">
      <inkml:brushProperty name="width" value="0.2" units="cm"/>
      <inkml:brushProperty name="height" value="0.2" units="cm"/>
      <inkml:brushProperty name="color" value="#E71224"/>
    </inkml:brush>
  </inkml:definitions>
  <inkml:trace contextRef="#ctx0" brushRef="#br0">0 25 24575,'12'-14'0,"-2"3"0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9.625"/>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1.494"/>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7.457"/>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8.930"/>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0.156"/>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1.765"/>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2.85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43.290"/>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3.869"/>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4.982"/>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7.142"/>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8.402"/>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9.69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1.102"/>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2.069"/>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2.891"/>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4.161"/>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5.152"/>
    </inkml:context>
    <inkml:brush xml:id="br0">
      <inkml:brushProperty name="width" value="0.2" units="cm"/>
      <inkml:brushProperty name="height" value="0.2" units="cm"/>
      <inkml:brushProperty name="color" value="#008C3A"/>
    </inkml:brush>
  </inkml:definitions>
  <inkml:trace contextRef="#ctx0" brushRef="#br0">43 0 24575,'-24'4'0,"6"-1"0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1.110"/>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6.490"/>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7.874"/>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9.494"/>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0.52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1.87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3.374"/>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4.38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5.355"/>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7.61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8.571"/>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2.79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0.653"/>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1.95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3.82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5.007"/>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6.098"/>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7.62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9.443"/>
    </inkml:context>
    <inkml:brush xml:id="br0">
      <inkml:brushProperty name="width" value="0.2" units="cm"/>
      <inkml:brushProperty name="height" value="0.2" units="cm"/>
      <inkml:brushProperty name="color" value="#008C3A"/>
    </inkml:brush>
  </inkml:definitions>
  <inkml:trace contextRef="#ctx0" brushRef="#br0">0 27 24575,'13'-15'0,"-3"3"0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5.637"/>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7.08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8.123"/>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4.50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8.96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0.531"/>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3.354"/>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5.36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6.853"/>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9.215"/>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8:00.194"/>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8:02.57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32.465"/>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34.763"/>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5.991"/>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43.290"/>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1.110"/>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2.79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4.50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5.991"/>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7.532"/>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9.174"/>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0.198"/>
    </inkml:context>
    <inkml:brush xml:id="br0">
      <inkml:brushProperty name="width" value="0.2" units="cm"/>
      <inkml:brushProperty name="height" value="0.2" units="cm"/>
      <inkml:brushProperty name="color" value="#E71224"/>
    </inkml:brush>
  </inkml:definitions>
  <inkml:trace contextRef="#ctx0" brushRef="#br0">26 1 24575,'-14'1'0,"3"0"0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1.435"/>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3.021"/>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7.532"/>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4.529"/>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6.272"/>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8.91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0.311"/>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1.661"/>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3.406"/>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4.76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5.981"/>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7.240"/>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8.624"/>
    </inkml:context>
    <inkml:brush xml:id="br0">
      <inkml:brushProperty name="width" value="0.2" units="cm"/>
      <inkml:brushProperty name="height" value="0.2" units="cm"/>
      <inkml:brushProperty name="color" value="#E71224"/>
    </inkml:brush>
  </inkml:definitions>
  <inkml:trace contextRef="#ctx0" brushRef="#br0">0 25 24575,'12'-14'0,"-2"3"0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9.174"/>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9.625"/>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1.494"/>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7.457"/>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8.930"/>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0.156"/>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1.765"/>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2.85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3.869"/>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4.982"/>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7.142"/>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12/17/25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take this image and load it into a GIS software such as QGIS and ArcGIS, where we try to directly extract these </a:t>
            </a:r>
          </a:p>
          <a:p>
            <a:pPr marL="171450" indent="-171450">
              <a:buFontTx/>
              <a:buChar char="-"/>
            </a:pPr>
            <a:r>
              <a:rPr lang="en-US" dirty="0"/>
              <a:t>physical objects in the shaded region, </a:t>
            </a:r>
          </a:p>
          <a:p>
            <a:pPr marL="171450" indent="-171450">
              <a:buFontTx/>
              <a:buChar char="-"/>
            </a:pPr>
            <a:r>
              <a:rPr lang="en-US" dirty="0"/>
              <a:t>as well as the block areas formed from the road network </a:t>
            </a:r>
          </a:p>
          <a:p>
            <a:pPr marL="171450" indent="-171450">
              <a:buFontTx/>
              <a:buChar char="-"/>
            </a:pPr>
            <a:r>
              <a:rPr lang="en-US" dirty="0"/>
              <a:t>And the road network</a:t>
            </a:r>
          </a:p>
          <a:p>
            <a:pPr marL="171450" indent="-171450">
              <a:buFontTx/>
              <a:buChar char="-"/>
            </a:pPr>
            <a:endParaRPr lang="en-US" dirty="0"/>
          </a:p>
          <a:p>
            <a:pPr marL="0" indent="0">
              <a:buFontTx/>
              <a:buNone/>
            </a:pPr>
            <a:r>
              <a:rPr lang="en-US" dirty="0"/>
              <a:t>from the landscape image… </a:t>
            </a:r>
          </a:p>
        </p:txBody>
      </p:sp>
      <p:sp>
        <p:nvSpPr>
          <p:cNvPr id="4" name="Slide Number Placeholder 3"/>
          <p:cNvSpPr>
            <a:spLocks noGrp="1"/>
          </p:cNvSpPr>
          <p:nvPr>
            <p:ph type="sldNum" sz="quarter" idx="5"/>
          </p:nvPr>
        </p:nvSpPr>
        <p:spPr/>
        <p:txBody>
          <a:bodyPr/>
          <a:lstStyle/>
          <a:p>
            <a:fld id="{A8C31F65-E45D-0F44-B05E-371C47987BCE}" type="slidenum">
              <a:rPr lang="en-US" smtClean="0"/>
              <a:t>16</a:t>
            </a:fld>
            <a:endParaRPr lang="en-US"/>
          </a:p>
        </p:txBody>
      </p:sp>
    </p:spTree>
    <p:extLst>
      <p:ext uri="{BB962C8B-B14F-4D97-AF65-F5344CB8AC3E}">
        <p14:creationId xmlns:p14="http://schemas.microsoft.com/office/powerpoint/2010/main" val="4154118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a:t>
            </a:r>
            <a:r>
              <a:rPr lang="en-US" dirty="0" err="1"/>
              <a:t>digitise</a:t>
            </a:r>
            <a:r>
              <a:rPr lang="en-US" dirty="0"/>
              <a:t> these physical objects i.e., buildings, trees, roads, river stream &amp; land-use</a:t>
            </a:r>
          </a:p>
          <a:p>
            <a:endParaRPr lang="en-US" dirty="0"/>
          </a:p>
          <a:p>
            <a:r>
              <a:rPr lang="en-US" dirty="0"/>
              <a:t>We derive something which we call a ‘spatial feature’</a:t>
            </a:r>
          </a:p>
          <a:p>
            <a:endParaRPr lang="en-US" dirty="0"/>
          </a:p>
          <a:p>
            <a:r>
              <a:rPr lang="en-US" dirty="0"/>
              <a:t>When we remove this landscape image…</a:t>
            </a:r>
          </a:p>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17</a:t>
            </a:fld>
            <a:endParaRPr lang="en-US"/>
          </a:p>
        </p:txBody>
      </p:sp>
    </p:spTree>
    <p:extLst>
      <p:ext uri="{BB962C8B-B14F-4D97-AF65-F5344CB8AC3E}">
        <p14:creationId xmlns:p14="http://schemas.microsoft.com/office/powerpoint/2010/main" val="2678982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these spatial features will typically by displayed like this in any GIS software. </a:t>
            </a:r>
          </a:p>
          <a:p>
            <a:endParaRPr lang="en-US" dirty="0"/>
          </a:p>
          <a:p>
            <a:r>
              <a:rPr lang="en-US" dirty="0"/>
              <a:t>Now, we can describe these features with some text or numerical information called “attribute”.</a:t>
            </a:r>
          </a:p>
          <a:p>
            <a:endParaRPr lang="en-US" dirty="0"/>
          </a:p>
          <a:p>
            <a:r>
              <a:rPr lang="en-US" dirty="0"/>
              <a:t>We have two keywords: </a:t>
            </a:r>
            <a:r>
              <a:rPr lang="en-US" b="1" dirty="0"/>
              <a:t>Spatial Feature</a:t>
            </a:r>
            <a:r>
              <a:rPr lang="en-US" dirty="0"/>
              <a:t> (or Feature) and </a:t>
            </a:r>
            <a:r>
              <a:rPr lang="en-US" b="1" dirty="0"/>
              <a:t>Attribute</a:t>
            </a:r>
            <a:r>
              <a:rPr lang="en-US" dirty="0"/>
              <a:t>.</a:t>
            </a:r>
          </a:p>
        </p:txBody>
      </p:sp>
      <p:sp>
        <p:nvSpPr>
          <p:cNvPr id="4" name="Slide Number Placeholder 3"/>
          <p:cNvSpPr>
            <a:spLocks noGrp="1"/>
          </p:cNvSpPr>
          <p:nvPr>
            <p:ph type="sldNum" sz="quarter" idx="5"/>
          </p:nvPr>
        </p:nvSpPr>
        <p:spPr/>
        <p:txBody>
          <a:bodyPr/>
          <a:lstStyle/>
          <a:p>
            <a:fld id="{A8C31F65-E45D-0F44-B05E-371C47987BCE}" type="slidenum">
              <a:rPr lang="en-US" smtClean="0"/>
              <a:t>18</a:t>
            </a:fld>
            <a:endParaRPr lang="en-US"/>
          </a:p>
        </p:txBody>
      </p:sp>
    </p:spTree>
    <p:extLst>
      <p:ext uri="{BB962C8B-B14F-4D97-AF65-F5344CB8AC3E}">
        <p14:creationId xmlns:p14="http://schemas.microsoft.com/office/powerpoint/2010/main" val="2920814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20</a:t>
            </a:fld>
            <a:endParaRPr lang="en-US"/>
          </a:p>
        </p:txBody>
      </p:sp>
    </p:spTree>
    <p:extLst>
      <p:ext uri="{BB962C8B-B14F-4D97-AF65-F5344CB8AC3E}">
        <p14:creationId xmlns:p14="http://schemas.microsoft.com/office/powerpoint/2010/main" val="1929554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information for any spot you see in these grids e.g., amount of rainfall</a:t>
            </a:r>
          </a:p>
          <a:p>
            <a:endParaRPr lang="en-US" dirty="0"/>
          </a:p>
          <a:p>
            <a:r>
              <a:rPr lang="en-US" dirty="0"/>
              <a:t>How do we translate these into spatial data? </a:t>
            </a:r>
          </a:p>
        </p:txBody>
      </p:sp>
      <p:sp>
        <p:nvSpPr>
          <p:cNvPr id="4" name="Slide Number Placeholder 3"/>
          <p:cNvSpPr>
            <a:spLocks noGrp="1"/>
          </p:cNvSpPr>
          <p:nvPr>
            <p:ph type="sldNum" sz="quarter" idx="5"/>
          </p:nvPr>
        </p:nvSpPr>
        <p:spPr/>
        <p:txBody>
          <a:bodyPr/>
          <a:lstStyle/>
          <a:p>
            <a:fld id="{A8C31F65-E45D-0F44-B05E-371C47987BCE}" type="slidenum">
              <a:rPr lang="en-US" smtClean="0"/>
              <a:t>21</a:t>
            </a:fld>
            <a:endParaRPr lang="en-US"/>
          </a:p>
        </p:txBody>
      </p:sp>
    </p:spTree>
    <p:extLst>
      <p:ext uri="{BB962C8B-B14F-4D97-AF65-F5344CB8AC3E}">
        <p14:creationId xmlns:p14="http://schemas.microsoft.com/office/powerpoint/2010/main" val="3016504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bird’s eye view of a location. </a:t>
            </a:r>
          </a:p>
          <a:p>
            <a:r>
              <a:rPr lang="en-US" dirty="0"/>
              <a:t>Let’s say that we want to make a map of this piece of landscape – and we wanted to map the following things –</a:t>
            </a:r>
          </a:p>
        </p:txBody>
      </p:sp>
      <p:sp>
        <p:nvSpPr>
          <p:cNvPr id="4" name="Slide Number Placeholder 3"/>
          <p:cNvSpPr>
            <a:spLocks noGrp="1"/>
          </p:cNvSpPr>
          <p:nvPr>
            <p:ph type="sldNum" sz="quarter" idx="5"/>
          </p:nvPr>
        </p:nvSpPr>
        <p:spPr/>
        <p:txBody>
          <a:bodyPr/>
          <a:lstStyle/>
          <a:p>
            <a:fld id="{A8C31F65-E45D-0F44-B05E-371C47987BCE}" type="slidenum">
              <a:rPr lang="en-US" smtClean="0"/>
              <a:t>22</a:t>
            </a:fld>
            <a:endParaRPr lang="en-US"/>
          </a:p>
        </p:txBody>
      </p:sp>
    </p:spTree>
    <p:extLst>
      <p:ext uri="{BB962C8B-B14F-4D97-AF65-F5344CB8AC3E}">
        <p14:creationId xmlns:p14="http://schemas.microsoft.com/office/powerpoint/2010/main" val="1262132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24</a:t>
            </a:fld>
            <a:endParaRPr lang="en-US"/>
          </a:p>
        </p:txBody>
      </p:sp>
    </p:spTree>
    <p:extLst>
      <p:ext uri="{BB962C8B-B14F-4D97-AF65-F5344CB8AC3E}">
        <p14:creationId xmlns:p14="http://schemas.microsoft.com/office/powerpoint/2010/main" val="2956793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27</a:t>
            </a:fld>
            <a:endParaRPr lang="en-US"/>
          </a:p>
        </p:txBody>
      </p:sp>
    </p:spTree>
    <p:extLst>
      <p:ext uri="{BB962C8B-B14F-4D97-AF65-F5344CB8AC3E}">
        <p14:creationId xmlns:p14="http://schemas.microsoft.com/office/powerpoint/2010/main" val="1964433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area, you will have the area name that defines the geographical entity</a:t>
            </a:r>
          </a:p>
          <a:p>
            <a:r>
              <a:rPr lang="en-US" dirty="0"/>
              <a:t>If line segment, a series of points connecting to form a line segment that defines the geographical entity etc.</a:t>
            </a:r>
          </a:p>
        </p:txBody>
      </p:sp>
      <p:sp>
        <p:nvSpPr>
          <p:cNvPr id="4" name="Slide Number Placeholder 3"/>
          <p:cNvSpPr>
            <a:spLocks noGrp="1"/>
          </p:cNvSpPr>
          <p:nvPr>
            <p:ph type="sldNum" sz="quarter" idx="5"/>
          </p:nvPr>
        </p:nvSpPr>
        <p:spPr/>
        <p:txBody>
          <a:bodyPr/>
          <a:lstStyle/>
          <a:p>
            <a:fld id="{A8C31F65-E45D-0F44-B05E-371C47987BCE}" type="slidenum">
              <a:rPr lang="en-US" smtClean="0"/>
              <a:t>28</a:t>
            </a:fld>
            <a:endParaRPr lang="en-US"/>
          </a:p>
        </p:txBody>
      </p:sp>
    </p:spTree>
    <p:extLst>
      <p:ext uri="{BB962C8B-B14F-4D97-AF65-F5344CB8AC3E}">
        <p14:creationId xmlns:p14="http://schemas.microsoft.com/office/powerpoint/2010/main" val="1733656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FDE17-043D-C4EE-6226-04D643356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080449-2C03-8903-EF1D-88EEEF543F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E05FF5-4C9C-AE1C-DBC1-78222EB201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Spatial data is any entity that has information about its geographic attributes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There are 3 types of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Point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Aggregated/Area-based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Geostatistical data </a:t>
            </a:r>
          </a:p>
          <a:p>
            <a:endParaRPr lang="en-US" dirty="0"/>
          </a:p>
        </p:txBody>
      </p:sp>
      <p:sp>
        <p:nvSpPr>
          <p:cNvPr id="4" name="Slide Number Placeholder 3">
            <a:extLst>
              <a:ext uri="{FF2B5EF4-FFF2-40B4-BE49-F238E27FC236}">
                <a16:creationId xmlns:a16="http://schemas.microsoft.com/office/drawing/2014/main" id="{3A6DB36A-FF29-F8FC-F205-D5E8976B1F30}"/>
              </a:ext>
            </a:extLst>
          </p:cNvPr>
          <p:cNvSpPr>
            <a:spLocks noGrp="1"/>
          </p:cNvSpPr>
          <p:nvPr>
            <p:ph type="sldNum" sz="quarter" idx="5"/>
          </p:nvPr>
        </p:nvSpPr>
        <p:spPr/>
        <p:txBody>
          <a:bodyPr/>
          <a:lstStyle/>
          <a:p>
            <a:fld id="{A8C31F65-E45D-0F44-B05E-371C47987BCE}" type="slidenum">
              <a:rPr lang="en-US" smtClean="0"/>
              <a:t>29</a:t>
            </a:fld>
            <a:endParaRPr lang="en-US"/>
          </a:p>
        </p:txBody>
      </p:sp>
    </p:spTree>
    <p:extLst>
      <p:ext uri="{BB962C8B-B14F-4D97-AF65-F5344CB8AC3E}">
        <p14:creationId xmlns:p14="http://schemas.microsoft.com/office/powerpoint/2010/main" val="2276818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overarching structure of the course</a:t>
            </a:r>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3098261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32</a:t>
            </a:fld>
            <a:endParaRPr lang="en-US"/>
          </a:p>
        </p:txBody>
      </p:sp>
    </p:spTree>
    <p:extLst>
      <p:ext uri="{BB962C8B-B14F-4D97-AF65-F5344CB8AC3E}">
        <p14:creationId xmlns:p14="http://schemas.microsoft.com/office/powerpoint/2010/main" val="126411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33</a:t>
            </a:fld>
            <a:endParaRPr lang="en-US"/>
          </a:p>
        </p:txBody>
      </p:sp>
    </p:spTree>
    <p:extLst>
      <p:ext uri="{BB962C8B-B14F-4D97-AF65-F5344CB8AC3E}">
        <p14:creationId xmlns:p14="http://schemas.microsoft.com/office/powerpoint/2010/main" val="810689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34</a:t>
            </a:fld>
            <a:endParaRPr lang="en-US"/>
          </a:p>
        </p:txBody>
      </p:sp>
    </p:spTree>
    <p:extLst>
      <p:ext uri="{BB962C8B-B14F-4D97-AF65-F5344CB8AC3E}">
        <p14:creationId xmlns:p14="http://schemas.microsoft.com/office/powerpoint/2010/main" val="2965267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37</a:t>
            </a:fld>
            <a:endParaRPr lang="en-US"/>
          </a:p>
        </p:txBody>
      </p:sp>
    </p:spTree>
    <p:extLst>
      <p:ext uri="{BB962C8B-B14F-4D97-AF65-F5344CB8AC3E}">
        <p14:creationId xmlns:p14="http://schemas.microsoft.com/office/powerpoint/2010/main" val="1141616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44</a:t>
            </a:fld>
            <a:endParaRPr lang="en-US"/>
          </a:p>
        </p:txBody>
      </p:sp>
    </p:spTree>
    <p:extLst>
      <p:ext uri="{BB962C8B-B14F-4D97-AF65-F5344CB8AC3E}">
        <p14:creationId xmlns:p14="http://schemas.microsoft.com/office/powerpoint/2010/main" val="3638482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C31F65-E45D-0F44-B05E-371C47987B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895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C31F65-E45D-0F44-B05E-371C47987B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353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7BA19-E8AD-EBFC-2C38-A14ED60CCF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63BC92-CB21-12F0-BB67-F5B08ADBCE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A53340-FC0A-6812-B99F-33D87B650E0B}"/>
              </a:ext>
            </a:extLst>
          </p:cNvPr>
          <p:cNvSpPr>
            <a:spLocks noGrp="1"/>
          </p:cNvSpPr>
          <p:nvPr>
            <p:ph type="body" idx="1"/>
          </p:nvPr>
        </p:nvSpPr>
        <p:spPr/>
        <p:txBody>
          <a:bodyPr/>
          <a:lstStyle/>
          <a:p>
            <a:r>
              <a:rPr lang="en-GB" dirty="0"/>
              <a:t>These are my suggested books which I recommend</a:t>
            </a:r>
          </a:p>
        </p:txBody>
      </p:sp>
      <p:sp>
        <p:nvSpPr>
          <p:cNvPr id="4" name="Slide Number Placeholder 3">
            <a:extLst>
              <a:ext uri="{FF2B5EF4-FFF2-40B4-BE49-F238E27FC236}">
                <a16:creationId xmlns:a16="http://schemas.microsoft.com/office/drawing/2014/main" id="{DD0DD800-2333-A157-CBC5-9D4CC52608F6}"/>
              </a:ext>
            </a:extLst>
          </p:cNvPr>
          <p:cNvSpPr>
            <a:spLocks noGrp="1"/>
          </p:cNvSpPr>
          <p:nvPr>
            <p:ph type="sldNum" sz="quarter" idx="5"/>
          </p:nvPr>
        </p:nvSpPr>
        <p:spPr/>
        <p:txBody>
          <a:bodyPr/>
          <a:lstStyle/>
          <a:p>
            <a:fld id="{7A62181B-723A-0945-8D8D-6A6BB0D8F5A6}" type="slidenum">
              <a:rPr lang="en-US" smtClean="0"/>
              <a:t>49</a:t>
            </a:fld>
            <a:endParaRPr lang="en-US"/>
          </a:p>
        </p:txBody>
      </p:sp>
    </p:spTree>
    <p:extLst>
      <p:ext uri="{BB962C8B-B14F-4D97-AF65-F5344CB8AC3E}">
        <p14:creationId xmlns:p14="http://schemas.microsoft.com/office/powerpoint/2010/main" val="1841096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640573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4</a:t>
            </a:fld>
            <a:endParaRPr lang="en-US"/>
          </a:p>
        </p:txBody>
      </p:sp>
    </p:spTree>
    <p:extLst>
      <p:ext uri="{BB962C8B-B14F-4D97-AF65-F5344CB8AC3E}">
        <p14:creationId xmlns:p14="http://schemas.microsoft.com/office/powerpoint/2010/main" val="1168798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5</a:t>
            </a:fld>
            <a:endParaRPr lang="en-US"/>
          </a:p>
        </p:txBody>
      </p:sp>
    </p:spTree>
    <p:extLst>
      <p:ext uri="{BB962C8B-B14F-4D97-AF65-F5344CB8AC3E}">
        <p14:creationId xmlns:p14="http://schemas.microsoft.com/office/powerpoint/2010/main" val="446071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Areas being related to each other – having similar values</a:t>
            </a:r>
          </a:p>
        </p:txBody>
      </p:sp>
      <p:sp>
        <p:nvSpPr>
          <p:cNvPr id="4" name="Slide Number Placeholder 3"/>
          <p:cNvSpPr>
            <a:spLocks noGrp="1"/>
          </p:cNvSpPr>
          <p:nvPr>
            <p:ph type="sldNum" sz="quarter" idx="5"/>
          </p:nvPr>
        </p:nvSpPr>
        <p:spPr/>
        <p:txBody>
          <a:bodyPr/>
          <a:lstStyle/>
          <a:p>
            <a:fld id="{A8C31F65-E45D-0F44-B05E-371C47987BCE}" type="slidenum">
              <a:rPr lang="en-US" smtClean="0"/>
              <a:t>6</a:t>
            </a:fld>
            <a:endParaRPr lang="en-US"/>
          </a:p>
        </p:txBody>
      </p:sp>
    </p:spTree>
    <p:extLst>
      <p:ext uri="{BB962C8B-B14F-4D97-AF65-F5344CB8AC3E}">
        <p14:creationId xmlns:p14="http://schemas.microsoft.com/office/powerpoint/2010/main" val="1194113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Distance </a:t>
            </a:r>
          </a:p>
        </p:txBody>
      </p:sp>
      <p:sp>
        <p:nvSpPr>
          <p:cNvPr id="4" name="Slide Number Placeholder 3"/>
          <p:cNvSpPr>
            <a:spLocks noGrp="1"/>
          </p:cNvSpPr>
          <p:nvPr>
            <p:ph type="sldNum" sz="quarter" idx="5"/>
          </p:nvPr>
        </p:nvSpPr>
        <p:spPr/>
        <p:txBody>
          <a:bodyPr/>
          <a:lstStyle/>
          <a:p>
            <a:fld id="{A8C31F65-E45D-0F44-B05E-371C47987BCE}" type="slidenum">
              <a:rPr lang="en-US" smtClean="0"/>
              <a:t>7</a:t>
            </a:fld>
            <a:endParaRPr lang="en-US"/>
          </a:p>
        </p:txBody>
      </p:sp>
    </p:spTree>
    <p:extLst>
      <p:ext uri="{BB962C8B-B14F-4D97-AF65-F5344CB8AC3E}">
        <p14:creationId xmlns:p14="http://schemas.microsoft.com/office/powerpoint/2010/main" val="2177993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Spatial data is any entity that has information about its geographic attributes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There are 3 types of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Point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Aggregated/Area-based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Geostatistical data </a:t>
            </a:r>
          </a:p>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14</a:t>
            </a:fld>
            <a:endParaRPr lang="en-US"/>
          </a:p>
        </p:txBody>
      </p:sp>
    </p:spTree>
    <p:extLst>
      <p:ext uri="{BB962C8B-B14F-4D97-AF65-F5344CB8AC3E}">
        <p14:creationId xmlns:p14="http://schemas.microsoft.com/office/powerpoint/2010/main" val="4267296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to create a digital map by capturing 2 major things from this landscape:</a:t>
            </a:r>
          </a:p>
          <a:p>
            <a:endParaRPr lang="en-US" dirty="0"/>
          </a:p>
          <a:p>
            <a:pPr marL="171450" indent="-171450">
              <a:buFontTx/>
              <a:buChar char="-"/>
            </a:pPr>
            <a:r>
              <a:rPr lang="en-US" dirty="0"/>
              <a:t>Physical objects such as….</a:t>
            </a:r>
          </a:p>
          <a:p>
            <a:pPr marL="171450" indent="-171450">
              <a:buFontTx/>
              <a:buChar char="-"/>
            </a:pPr>
            <a:r>
              <a:rPr lang="en-US" dirty="0"/>
              <a:t>And we want to display the levels of soil moisture across this entire landscape</a:t>
            </a:r>
          </a:p>
          <a:p>
            <a:pPr marL="17145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us expand this image a bit and focus on the physical objects.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15</a:t>
            </a:fld>
            <a:endParaRPr lang="en-US"/>
          </a:p>
        </p:txBody>
      </p:sp>
    </p:spTree>
    <p:extLst>
      <p:ext uri="{BB962C8B-B14F-4D97-AF65-F5344CB8AC3E}">
        <p14:creationId xmlns:p14="http://schemas.microsoft.com/office/powerpoint/2010/main" val="1761917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in banner">
    <p:spTree>
      <p:nvGrpSpPr>
        <p:cNvPr id="1" name=""/>
        <p:cNvGrpSpPr/>
        <p:nvPr/>
      </p:nvGrpSpPr>
      <p:grpSpPr>
        <a:xfrm>
          <a:off x="0" y="0"/>
          <a:ext cx="0" cy="0"/>
          <a:chOff x="0" y="0"/>
          <a:chExt cx="0" cy="0"/>
        </a:xfrm>
      </p:grpSpPr>
      <p:grpSp>
        <p:nvGrpSpPr>
          <p:cNvPr id="6" name="Group 5"/>
          <p:cNvGrpSpPr/>
          <p:nvPr userDrawn="1"/>
        </p:nvGrpSpPr>
        <p:grpSpPr>
          <a:xfrm>
            <a:off x="0" y="-2117"/>
            <a:ext cx="12192000" cy="988484"/>
            <a:chOff x="0" y="-1588"/>
            <a:chExt cx="9144000" cy="741363"/>
          </a:xfrm>
          <a:solidFill>
            <a:srgbClr val="D6D2C4"/>
          </a:solidFill>
        </p:grpSpPr>
        <p:sp>
          <p:nvSpPr>
            <p:cNvPr id="8" name="Freeform 5"/>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1" name="Text Placeholder 6"/>
          <p:cNvSpPr>
            <a:spLocks noGrp="1"/>
          </p:cNvSpPr>
          <p:nvPr>
            <p:ph type="body" sz="quarter" idx="12" hasCustomPrompt="1"/>
          </p:nvPr>
        </p:nvSpPr>
        <p:spPr>
          <a:xfrm>
            <a:off x="288000" y="288000"/>
            <a:ext cx="7318611" cy="390725"/>
          </a:xfrm>
        </p:spPr>
        <p:txBody>
          <a:bodyPr lIns="0" tIns="0" rIns="0" bIns="0">
            <a:noAutofit/>
          </a:bodyPr>
          <a:lstStyle>
            <a:lvl1pPr marL="0" indent="0">
              <a:lnSpc>
                <a:spcPct val="80000"/>
              </a:lnSpc>
              <a:buNone/>
              <a:defRPr sz="1467" baseline="0">
                <a:solidFill>
                  <a:schemeClr val="bg1"/>
                </a:solidFill>
              </a:defRPr>
            </a:lvl1pPr>
            <a:lvl2pPr marL="0" indent="0">
              <a:lnSpc>
                <a:spcPct val="80000"/>
              </a:lnSpc>
              <a:buNone/>
              <a:defRPr sz="1467">
                <a:solidFill>
                  <a:schemeClr val="bg1"/>
                </a:solidFill>
              </a:defRPr>
            </a:lvl2pPr>
            <a:lvl3pPr marL="0" indent="0">
              <a:buNone/>
              <a:defRPr sz="1467">
                <a:solidFill>
                  <a:schemeClr val="tx1"/>
                </a:solidFill>
              </a:defRPr>
            </a:lvl3pPr>
            <a:lvl4pPr marL="0" indent="0">
              <a:buNone/>
              <a:defRPr sz="1467">
                <a:solidFill>
                  <a:schemeClr val="tx1"/>
                </a:solidFill>
              </a:defRPr>
            </a:lvl4pPr>
            <a:lvl5pPr marL="0" indent="0">
              <a:buNone/>
              <a:defRPr sz="1467">
                <a:solidFill>
                  <a:schemeClr val="tx1"/>
                </a:solidFill>
              </a:defRPr>
            </a:lvl5pPr>
          </a:lstStyle>
          <a:p>
            <a:pPr lvl="0"/>
            <a:r>
              <a:rPr lang="en-US" dirty="0"/>
              <a:t>Department of Geography</a:t>
            </a:r>
          </a:p>
        </p:txBody>
      </p:sp>
    </p:spTree>
    <p:extLst>
      <p:ext uri="{BB962C8B-B14F-4D97-AF65-F5344CB8AC3E}">
        <p14:creationId xmlns:p14="http://schemas.microsoft.com/office/powerpoint/2010/main" val="847414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FB48-FC52-1144-AD44-DE7E13F5CA2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65ADD3A-BE58-5F4A-AA39-E70F8D65D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893CBFF-4278-2F4E-81C4-BF0DC1197642}"/>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5" name="Footer Placeholder 4">
            <a:extLst>
              <a:ext uri="{FF2B5EF4-FFF2-40B4-BE49-F238E27FC236}">
                <a16:creationId xmlns:a16="http://schemas.microsoft.com/office/drawing/2014/main" id="{699F1A82-44D4-5F44-B53D-1D3FC256E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F79D2-D477-B945-B706-B2D711DE4110}"/>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9747640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02B2-D71D-7C4A-ABD6-5B4F70BB1CC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E2C90A-1F80-DC4E-BC5E-ABBDCABFA17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B861841-E050-D746-B220-2F4748794963}"/>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5" name="Footer Placeholder 4">
            <a:extLst>
              <a:ext uri="{FF2B5EF4-FFF2-40B4-BE49-F238E27FC236}">
                <a16:creationId xmlns:a16="http://schemas.microsoft.com/office/drawing/2014/main" id="{28F413F3-8B3D-3046-A0EA-45C3DD4992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B759E-3026-4C41-8EEF-FF7B62EA1872}"/>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908523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BAEB-21CA-2D46-8A59-B2013AE1FE5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FEFEC6A-75EF-9A42-886F-4273F3174E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5590FB2-EA74-0D4D-A2DD-A06A4F66156D}"/>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5" name="Footer Placeholder 4">
            <a:extLst>
              <a:ext uri="{FF2B5EF4-FFF2-40B4-BE49-F238E27FC236}">
                <a16:creationId xmlns:a16="http://schemas.microsoft.com/office/drawing/2014/main" id="{512CAF61-46E2-0F46-B0C5-186534BA3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241459-C465-4841-8BC6-718C32AF324A}"/>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14725872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D10E6-1075-2B4E-86C5-0A4CCC77118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B001A3E-9C6A-4D43-B148-93A1EB7B0B4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3300422-D4AB-7241-9DA9-6E23EB5C23D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D91CC8D-DA20-0C44-87EE-28DF99ED4E02}"/>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6" name="Footer Placeholder 5">
            <a:extLst>
              <a:ext uri="{FF2B5EF4-FFF2-40B4-BE49-F238E27FC236}">
                <a16:creationId xmlns:a16="http://schemas.microsoft.com/office/drawing/2014/main" id="{DAF42F24-DF88-BC4D-AB0F-7B87B9F57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5AA606-ABCA-9745-8655-05E60EE041BD}"/>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69293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9-BC4C-A049-B7BD-20A4D40562F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1281A71-493F-384B-A978-19CA300EE8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B508435-153F-2146-8067-17649B6FF55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169F96B-3D21-F34E-9F14-916E22341C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A48A594-0D33-F449-9D42-2FFFC25C38B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3F464C0-4530-2549-97EE-C649EC716F07}"/>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8" name="Footer Placeholder 7">
            <a:extLst>
              <a:ext uri="{FF2B5EF4-FFF2-40B4-BE49-F238E27FC236}">
                <a16:creationId xmlns:a16="http://schemas.microsoft.com/office/drawing/2014/main" id="{3B34E1A3-9BEF-F640-8A30-A85F47B1D0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D0BF36-67F0-9B4F-A452-B761F4EFFCE0}"/>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245308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2A568-CFC9-0A47-9A39-66D8D47D4EC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2946018-C906-CE42-B629-583016254DBD}"/>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4" name="Footer Placeholder 3">
            <a:extLst>
              <a:ext uri="{FF2B5EF4-FFF2-40B4-BE49-F238E27FC236}">
                <a16:creationId xmlns:a16="http://schemas.microsoft.com/office/drawing/2014/main" id="{CFFE73EE-8A90-EC44-8BE0-B2DA712907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BE1FE9-A370-7C4B-8A13-EFA59798A3BD}"/>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0213493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3FC2EC-2F71-CC4E-AF1E-F066E5112811}"/>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3" name="Footer Placeholder 2">
            <a:extLst>
              <a:ext uri="{FF2B5EF4-FFF2-40B4-BE49-F238E27FC236}">
                <a16:creationId xmlns:a16="http://schemas.microsoft.com/office/drawing/2014/main" id="{74306919-6A13-5E43-8E3F-5D94C54025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075F62-D833-3446-9F4F-ABE5F72470E6}"/>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7486352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9101-AB60-E244-A27F-FDCDC40B30F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78331E3-C424-0944-8AE5-418797C41C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1988A06-82F1-964A-9FA6-053BEBAC5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FA69A32-E978-E345-86C7-CDEE6A96CB99}"/>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6" name="Footer Placeholder 5">
            <a:extLst>
              <a:ext uri="{FF2B5EF4-FFF2-40B4-BE49-F238E27FC236}">
                <a16:creationId xmlns:a16="http://schemas.microsoft.com/office/drawing/2014/main" id="{B2E5EC70-6E1A-9D42-8005-D7DF580B4F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7C593-919A-0946-B140-58657A8B4343}"/>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4131003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42B71-A2E5-C74E-B5F6-3F85B80D5C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F1AE41A-879A-2141-AE02-6D4F3AB2D6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D77F3C-F309-A54C-B9C7-70A32E0BB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BCDE56-2BD0-604C-BD17-D344E6F67D52}"/>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6" name="Footer Placeholder 5">
            <a:extLst>
              <a:ext uri="{FF2B5EF4-FFF2-40B4-BE49-F238E27FC236}">
                <a16:creationId xmlns:a16="http://schemas.microsoft.com/office/drawing/2014/main" id="{D44C1D53-E42B-0C43-8134-376724A328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34145-43C5-2045-89EC-9CCC97DAD856}"/>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6005682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31954-CC60-3744-A53F-14A0A32F9DF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F127D35-4605-B749-9E26-F3EC24DDD2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0D13E0-A73A-3647-8F6C-57E7C2FC2C2E}"/>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5" name="Footer Placeholder 4">
            <a:extLst>
              <a:ext uri="{FF2B5EF4-FFF2-40B4-BE49-F238E27FC236}">
                <a16:creationId xmlns:a16="http://schemas.microsoft.com/office/drawing/2014/main" id="{4F35FDA9-5577-2341-8482-308E1EE5F9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B1F54-558D-3141-BFEE-CC809C6F7A56}"/>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0893583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BED460-AB78-5145-A912-735A88F9C1E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9A4A3DD-0A00-164A-A77B-96054C885AA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102EF0-0720-2948-A803-6ACFE042830B}"/>
              </a:ext>
            </a:extLst>
          </p:cNvPr>
          <p:cNvSpPr>
            <a:spLocks noGrp="1"/>
          </p:cNvSpPr>
          <p:nvPr>
            <p:ph type="dt" sz="half" idx="10"/>
          </p:nvPr>
        </p:nvSpPr>
        <p:spPr/>
        <p:txBody>
          <a:bodyPr/>
          <a:lstStyle/>
          <a:p>
            <a:fld id="{1BF022BE-8610-1F4E-9331-CE18742C33C9}" type="datetimeFigureOut">
              <a:rPr lang="en-US" smtClean="0"/>
              <a:t>12/17/25</a:t>
            </a:fld>
            <a:endParaRPr lang="en-US"/>
          </a:p>
        </p:txBody>
      </p:sp>
      <p:sp>
        <p:nvSpPr>
          <p:cNvPr id="5" name="Footer Placeholder 4">
            <a:extLst>
              <a:ext uri="{FF2B5EF4-FFF2-40B4-BE49-F238E27FC236}">
                <a16:creationId xmlns:a16="http://schemas.microsoft.com/office/drawing/2014/main" id="{0B47A4C6-6F2E-F94C-BCEA-8B3BD03DD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3D8F1-1F7D-0841-9D75-F9CBBD77BB88}"/>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5293614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hin banner">
    <p:spTree>
      <p:nvGrpSpPr>
        <p:cNvPr id="1" name=""/>
        <p:cNvGrpSpPr/>
        <p:nvPr/>
      </p:nvGrpSpPr>
      <p:grpSpPr>
        <a:xfrm>
          <a:off x="0" y="0"/>
          <a:ext cx="0" cy="0"/>
          <a:chOff x="0" y="0"/>
          <a:chExt cx="0" cy="0"/>
        </a:xfrm>
      </p:grpSpPr>
      <p:grpSp>
        <p:nvGrpSpPr>
          <p:cNvPr id="6" name="Group 5"/>
          <p:cNvGrpSpPr/>
          <p:nvPr userDrawn="1"/>
        </p:nvGrpSpPr>
        <p:grpSpPr>
          <a:xfrm>
            <a:off x="0" y="-2117"/>
            <a:ext cx="12192000" cy="988484"/>
            <a:chOff x="0" y="-1588"/>
            <a:chExt cx="9144000" cy="741363"/>
          </a:xfrm>
          <a:solidFill>
            <a:srgbClr val="D6D2C4"/>
          </a:solidFill>
        </p:grpSpPr>
        <p:sp>
          <p:nvSpPr>
            <p:cNvPr id="8" name="Freeform 5"/>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1" name="Text Placeholder 6"/>
          <p:cNvSpPr>
            <a:spLocks noGrp="1"/>
          </p:cNvSpPr>
          <p:nvPr>
            <p:ph type="body" sz="quarter" idx="12" hasCustomPrompt="1"/>
          </p:nvPr>
        </p:nvSpPr>
        <p:spPr>
          <a:xfrm>
            <a:off x="288000" y="288000"/>
            <a:ext cx="7318611" cy="390725"/>
          </a:xfrm>
        </p:spPr>
        <p:txBody>
          <a:bodyPr lIns="0" tIns="0" rIns="0" bIns="0">
            <a:noAutofit/>
          </a:bodyPr>
          <a:lstStyle>
            <a:lvl1pPr marL="0" indent="0">
              <a:lnSpc>
                <a:spcPct val="80000"/>
              </a:lnSpc>
              <a:buNone/>
              <a:defRPr sz="1467" baseline="0">
                <a:solidFill>
                  <a:schemeClr val="bg1"/>
                </a:solidFill>
              </a:defRPr>
            </a:lvl1pPr>
            <a:lvl2pPr marL="0" indent="0">
              <a:lnSpc>
                <a:spcPct val="80000"/>
              </a:lnSpc>
              <a:buNone/>
              <a:defRPr sz="1467">
                <a:solidFill>
                  <a:schemeClr val="bg1"/>
                </a:solidFill>
              </a:defRPr>
            </a:lvl2pPr>
            <a:lvl3pPr marL="0" indent="0">
              <a:buNone/>
              <a:defRPr sz="1467">
                <a:solidFill>
                  <a:schemeClr val="tx1"/>
                </a:solidFill>
              </a:defRPr>
            </a:lvl3pPr>
            <a:lvl4pPr marL="0" indent="0">
              <a:buNone/>
              <a:defRPr sz="1467">
                <a:solidFill>
                  <a:schemeClr val="tx1"/>
                </a:solidFill>
              </a:defRPr>
            </a:lvl4pPr>
            <a:lvl5pPr marL="0" indent="0">
              <a:buNone/>
              <a:defRPr sz="1467">
                <a:solidFill>
                  <a:schemeClr val="tx1"/>
                </a:solidFill>
              </a:defRPr>
            </a:lvl5pPr>
          </a:lstStyle>
          <a:p>
            <a:pPr lvl="0"/>
            <a:r>
              <a:rPr lang="en-US" dirty="0"/>
              <a:t>Department of Geography</a:t>
            </a:r>
          </a:p>
        </p:txBody>
      </p:sp>
    </p:spTree>
    <p:extLst>
      <p:ext uri="{BB962C8B-B14F-4D97-AF65-F5344CB8AC3E}">
        <p14:creationId xmlns:p14="http://schemas.microsoft.com/office/powerpoint/2010/main" val="3245726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12/17/25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 id="214748368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5B728D-147A-AA42-A84F-542DE15F9C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4ACF765-3E8B-014B-9438-609865BCC9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32CB6F-4041-3145-A340-976941D6B6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022BE-8610-1F4E-9331-CE18742C33C9}" type="datetimeFigureOut">
              <a:rPr lang="en-US" smtClean="0"/>
              <a:t>12/17/25</a:t>
            </a:fld>
            <a:endParaRPr lang="en-US"/>
          </a:p>
        </p:txBody>
      </p:sp>
      <p:sp>
        <p:nvSpPr>
          <p:cNvPr id="5" name="Footer Placeholder 4">
            <a:extLst>
              <a:ext uri="{FF2B5EF4-FFF2-40B4-BE49-F238E27FC236}">
                <a16:creationId xmlns:a16="http://schemas.microsoft.com/office/drawing/2014/main" id="{5F32B794-9736-1844-8DBE-BDD6A051D1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52CE44-1028-1B44-A218-1627293190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1C200-C086-7B4F-896D-4DD7249912BA}" type="slidenum">
              <a:rPr lang="en-US" smtClean="0"/>
              <a:t>‹#›</a:t>
            </a:fld>
            <a:endParaRPr lang="en-US"/>
          </a:p>
        </p:txBody>
      </p:sp>
    </p:spTree>
    <p:extLst>
      <p:ext uri="{BB962C8B-B14F-4D97-AF65-F5344CB8AC3E}">
        <p14:creationId xmlns:p14="http://schemas.microsoft.com/office/powerpoint/2010/main" val="196785371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gif"/><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gif"/><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6" Type="http://schemas.openxmlformats.org/officeDocument/2006/relationships/customXml" Target="../ink/ink21.xml"/><Relationship Id="rId21" Type="http://schemas.openxmlformats.org/officeDocument/2006/relationships/customXml" Target="../ink/ink16.xml"/><Relationship Id="rId42" Type="http://schemas.openxmlformats.org/officeDocument/2006/relationships/customXml" Target="../ink/ink35.xml"/><Relationship Id="rId47" Type="http://schemas.openxmlformats.org/officeDocument/2006/relationships/image" Target="../media/image8.png"/><Relationship Id="rId63" Type="http://schemas.openxmlformats.org/officeDocument/2006/relationships/customXml" Target="../ink/ink55.xml"/><Relationship Id="rId68" Type="http://schemas.openxmlformats.org/officeDocument/2006/relationships/customXml" Target="../ink/ink60.xml"/><Relationship Id="rId2" Type="http://schemas.openxmlformats.org/officeDocument/2006/relationships/notesSlide" Target="../notesSlides/notesSlide11.xml"/><Relationship Id="rId16" Type="http://schemas.openxmlformats.org/officeDocument/2006/relationships/customXml" Target="../ink/ink11.xml"/><Relationship Id="rId29" Type="http://schemas.openxmlformats.org/officeDocument/2006/relationships/customXml" Target="../ink/ink24.xml"/><Relationship Id="rId11" Type="http://schemas.openxmlformats.org/officeDocument/2006/relationships/customXml" Target="../ink/ink6.xml"/><Relationship Id="rId24" Type="http://schemas.openxmlformats.org/officeDocument/2006/relationships/customXml" Target="../ink/ink19.xml"/><Relationship Id="rId32" Type="http://schemas.openxmlformats.org/officeDocument/2006/relationships/image" Target="../media/image71.png"/><Relationship Id="rId37" Type="http://schemas.openxmlformats.org/officeDocument/2006/relationships/customXml" Target="../ink/ink30.xml"/><Relationship Id="rId40" Type="http://schemas.openxmlformats.org/officeDocument/2006/relationships/customXml" Target="../ink/ink33.xml"/><Relationship Id="rId45" Type="http://schemas.openxmlformats.org/officeDocument/2006/relationships/customXml" Target="../ink/ink38.xml"/><Relationship Id="rId53" Type="http://schemas.openxmlformats.org/officeDocument/2006/relationships/customXml" Target="../ink/ink45.xml"/><Relationship Id="rId58" Type="http://schemas.openxmlformats.org/officeDocument/2006/relationships/customXml" Target="../ink/ink50.xml"/><Relationship Id="rId66" Type="http://schemas.openxmlformats.org/officeDocument/2006/relationships/customXml" Target="../ink/ink58.xml"/><Relationship Id="rId74" Type="http://schemas.openxmlformats.org/officeDocument/2006/relationships/customXml" Target="../ink/ink66.xml"/><Relationship Id="rId5" Type="http://schemas.openxmlformats.org/officeDocument/2006/relationships/image" Target="../media/image4.png"/><Relationship Id="rId61" Type="http://schemas.openxmlformats.org/officeDocument/2006/relationships/customXml" Target="../ink/ink53.xml"/><Relationship Id="rId19" Type="http://schemas.openxmlformats.org/officeDocument/2006/relationships/customXml" Target="../ink/ink14.xml"/><Relationship Id="rId14" Type="http://schemas.openxmlformats.org/officeDocument/2006/relationships/customXml" Target="../ink/ink9.xml"/><Relationship Id="rId22" Type="http://schemas.openxmlformats.org/officeDocument/2006/relationships/customXml" Target="../ink/ink17.xml"/><Relationship Id="rId27" Type="http://schemas.openxmlformats.org/officeDocument/2006/relationships/customXml" Target="../ink/ink22.xml"/><Relationship Id="rId30" Type="http://schemas.openxmlformats.org/officeDocument/2006/relationships/image" Target="../media/image64.png"/><Relationship Id="rId35" Type="http://schemas.openxmlformats.org/officeDocument/2006/relationships/customXml" Target="../ink/ink28.xml"/><Relationship Id="rId43" Type="http://schemas.openxmlformats.org/officeDocument/2006/relationships/customXml" Target="../ink/ink36.xml"/><Relationship Id="rId48" Type="http://schemas.openxmlformats.org/officeDocument/2006/relationships/customXml" Target="../ink/ink40.xml"/><Relationship Id="rId56" Type="http://schemas.openxmlformats.org/officeDocument/2006/relationships/customXml" Target="../ink/ink48.xml"/><Relationship Id="rId64" Type="http://schemas.openxmlformats.org/officeDocument/2006/relationships/customXml" Target="../ink/ink56.xml"/><Relationship Id="rId69" Type="http://schemas.openxmlformats.org/officeDocument/2006/relationships/customXml" Target="../ink/ink61.xml"/><Relationship Id="rId8" Type="http://schemas.openxmlformats.org/officeDocument/2006/relationships/image" Target="../media/image54.png"/><Relationship Id="rId51" Type="http://schemas.openxmlformats.org/officeDocument/2006/relationships/customXml" Target="../ink/ink43.xml"/><Relationship Id="rId72" Type="http://schemas.openxmlformats.org/officeDocument/2006/relationships/customXml" Target="../ink/ink64.xml"/><Relationship Id="rId3" Type="http://schemas.openxmlformats.org/officeDocument/2006/relationships/image" Target="../media/image13.jpeg"/><Relationship Id="rId12" Type="http://schemas.openxmlformats.org/officeDocument/2006/relationships/customXml" Target="../ink/ink7.xml"/><Relationship Id="rId17" Type="http://schemas.openxmlformats.org/officeDocument/2006/relationships/customXml" Target="../ink/ink12.xml"/><Relationship Id="rId25" Type="http://schemas.openxmlformats.org/officeDocument/2006/relationships/customXml" Target="../ink/ink20.xml"/><Relationship Id="rId33" Type="http://schemas.openxmlformats.org/officeDocument/2006/relationships/customXml" Target="../ink/ink26.xml"/><Relationship Id="rId38" Type="http://schemas.openxmlformats.org/officeDocument/2006/relationships/customXml" Target="../ink/ink31.xml"/><Relationship Id="rId46" Type="http://schemas.openxmlformats.org/officeDocument/2006/relationships/customXml" Target="../ink/ink39.xml"/><Relationship Id="rId59" Type="http://schemas.openxmlformats.org/officeDocument/2006/relationships/customXml" Target="../ink/ink51.xml"/><Relationship Id="rId67" Type="http://schemas.openxmlformats.org/officeDocument/2006/relationships/customXml" Target="../ink/ink59.xml"/><Relationship Id="rId20" Type="http://schemas.openxmlformats.org/officeDocument/2006/relationships/customXml" Target="../ink/ink15.xml"/><Relationship Id="rId41" Type="http://schemas.openxmlformats.org/officeDocument/2006/relationships/customXml" Target="../ink/ink34.xml"/><Relationship Id="rId54" Type="http://schemas.openxmlformats.org/officeDocument/2006/relationships/customXml" Target="../ink/ink46.xml"/><Relationship Id="rId62" Type="http://schemas.openxmlformats.org/officeDocument/2006/relationships/customXml" Target="../ink/ink54.xml"/><Relationship Id="rId70" Type="http://schemas.openxmlformats.org/officeDocument/2006/relationships/customXml" Target="../ink/ink62.xml"/><Relationship Id="rId75" Type="http://schemas.openxmlformats.org/officeDocument/2006/relationships/customXml" Target="../ink/ink67.xml"/><Relationship Id="rId1" Type="http://schemas.openxmlformats.org/officeDocument/2006/relationships/slideLayout" Target="../slideLayouts/slideLayout13.xml"/><Relationship Id="rId6" Type="http://schemas.openxmlformats.org/officeDocument/2006/relationships/customXml" Target="../ink/ink2.xml"/><Relationship Id="rId15" Type="http://schemas.openxmlformats.org/officeDocument/2006/relationships/customXml" Target="../ink/ink10.xml"/><Relationship Id="rId23" Type="http://schemas.openxmlformats.org/officeDocument/2006/relationships/customXml" Target="../ink/ink18.xml"/><Relationship Id="rId28" Type="http://schemas.openxmlformats.org/officeDocument/2006/relationships/customXml" Target="../ink/ink23.xml"/><Relationship Id="rId36" Type="http://schemas.openxmlformats.org/officeDocument/2006/relationships/customXml" Target="../ink/ink29.xml"/><Relationship Id="rId49" Type="http://schemas.openxmlformats.org/officeDocument/2006/relationships/customXml" Target="../ink/ink41.xml"/><Relationship Id="rId57" Type="http://schemas.openxmlformats.org/officeDocument/2006/relationships/customXml" Target="../ink/ink49.xml"/><Relationship Id="rId10" Type="http://schemas.openxmlformats.org/officeDocument/2006/relationships/customXml" Target="../ink/ink5.xml"/><Relationship Id="rId31" Type="http://schemas.openxmlformats.org/officeDocument/2006/relationships/customXml" Target="../ink/ink25.xml"/><Relationship Id="rId44" Type="http://schemas.openxmlformats.org/officeDocument/2006/relationships/customXml" Target="../ink/ink37.xml"/><Relationship Id="rId52" Type="http://schemas.openxmlformats.org/officeDocument/2006/relationships/customXml" Target="../ink/ink44.xml"/><Relationship Id="rId60" Type="http://schemas.openxmlformats.org/officeDocument/2006/relationships/customXml" Target="../ink/ink52.xml"/><Relationship Id="rId65" Type="http://schemas.openxmlformats.org/officeDocument/2006/relationships/customXml" Target="../ink/ink57.xml"/><Relationship Id="rId73" Type="http://schemas.openxmlformats.org/officeDocument/2006/relationships/customXml" Target="../ink/ink65.xml"/><Relationship Id="rId4" Type="http://schemas.openxmlformats.org/officeDocument/2006/relationships/customXml" Target="../ink/ink1.xml"/><Relationship Id="rId9" Type="http://schemas.openxmlformats.org/officeDocument/2006/relationships/customXml" Target="../ink/ink4.xml"/><Relationship Id="rId13" Type="http://schemas.openxmlformats.org/officeDocument/2006/relationships/customXml" Target="../ink/ink8.xml"/><Relationship Id="rId18" Type="http://schemas.openxmlformats.org/officeDocument/2006/relationships/customXml" Target="../ink/ink13.xml"/><Relationship Id="rId39" Type="http://schemas.openxmlformats.org/officeDocument/2006/relationships/customXml" Target="../ink/ink32.xml"/><Relationship Id="rId34" Type="http://schemas.openxmlformats.org/officeDocument/2006/relationships/customXml" Target="../ink/ink27.xml"/><Relationship Id="rId50" Type="http://schemas.openxmlformats.org/officeDocument/2006/relationships/customXml" Target="../ink/ink42.xml"/><Relationship Id="rId55" Type="http://schemas.openxmlformats.org/officeDocument/2006/relationships/customXml" Target="../ink/ink47.xml"/><Relationship Id="rId7" Type="http://schemas.openxmlformats.org/officeDocument/2006/relationships/customXml" Target="../ink/ink3.xml"/><Relationship Id="rId71" Type="http://schemas.openxmlformats.org/officeDocument/2006/relationships/customXml" Target="../ink/ink63.xml"/></Relationships>
</file>

<file path=ppt/slides/_rels/slide18.xml.rels><?xml version="1.0" encoding="UTF-8" standalone="yes"?>
<Relationships xmlns="http://schemas.openxmlformats.org/package/2006/relationships"><Relationship Id="rId26" Type="http://schemas.openxmlformats.org/officeDocument/2006/relationships/customXml" Target="../ink/ink89.xml"/><Relationship Id="rId21" Type="http://schemas.openxmlformats.org/officeDocument/2006/relationships/customXml" Target="../ink/ink84.xml"/><Relationship Id="rId42" Type="http://schemas.openxmlformats.org/officeDocument/2006/relationships/customXml" Target="../ink/ink103.xml"/><Relationship Id="rId47" Type="http://schemas.openxmlformats.org/officeDocument/2006/relationships/customXml" Target="../ink/ink107.xml"/><Relationship Id="rId63" Type="http://schemas.openxmlformats.org/officeDocument/2006/relationships/customXml" Target="../ink/ink123.xml"/><Relationship Id="rId68" Type="http://schemas.openxmlformats.org/officeDocument/2006/relationships/customXml" Target="../ink/ink128.xml"/><Relationship Id="rId2" Type="http://schemas.openxmlformats.org/officeDocument/2006/relationships/notesSlide" Target="../notesSlides/notesSlide12.xml"/><Relationship Id="rId16" Type="http://schemas.openxmlformats.org/officeDocument/2006/relationships/customXml" Target="../ink/ink79.xml"/><Relationship Id="rId29" Type="http://schemas.openxmlformats.org/officeDocument/2006/relationships/image" Target="../media/image64.png"/><Relationship Id="rId11" Type="http://schemas.openxmlformats.org/officeDocument/2006/relationships/customXml" Target="../ink/ink74.xml"/><Relationship Id="rId24" Type="http://schemas.openxmlformats.org/officeDocument/2006/relationships/customXml" Target="../ink/ink87.xml"/><Relationship Id="rId32" Type="http://schemas.openxmlformats.org/officeDocument/2006/relationships/customXml" Target="../ink/ink93.xml"/><Relationship Id="rId37" Type="http://schemas.openxmlformats.org/officeDocument/2006/relationships/customXml" Target="../ink/ink98.xml"/><Relationship Id="rId40" Type="http://schemas.openxmlformats.org/officeDocument/2006/relationships/customXml" Target="../ink/ink101.xml"/><Relationship Id="rId45" Type="http://schemas.openxmlformats.org/officeDocument/2006/relationships/customXml" Target="../ink/ink106.xml"/><Relationship Id="rId53" Type="http://schemas.openxmlformats.org/officeDocument/2006/relationships/customXml" Target="../ink/ink113.xml"/><Relationship Id="rId58" Type="http://schemas.openxmlformats.org/officeDocument/2006/relationships/customXml" Target="../ink/ink118.xml"/><Relationship Id="rId66" Type="http://schemas.openxmlformats.org/officeDocument/2006/relationships/customXml" Target="../ink/ink126.xml"/><Relationship Id="rId74" Type="http://schemas.openxmlformats.org/officeDocument/2006/relationships/customXml" Target="../ink/ink134.xml"/><Relationship Id="rId5" Type="http://schemas.openxmlformats.org/officeDocument/2006/relationships/customXml" Target="../ink/ink69.xml"/><Relationship Id="rId61" Type="http://schemas.openxmlformats.org/officeDocument/2006/relationships/customXml" Target="../ink/ink121.xml"/><Relationship Id="rId19" Type="http://schemas.openxmlformats.org/officeDocument/2006/relationships/customXml" Target="../ink/ink82.xml"/><Relationship Id="rId14" Type="http://schemas.openxmlformats.org/officeDocument/2006/relationships/customXml" Target="../ink/ink77.xml"/><Relationship Id="rId22" Type="http://schemas.openxmlformats.org/officeDocument/2006/relationships/customXml" Target="../ink/ink85.xml"/><Relationship Id="rId27" Type="http://schemas.openxmlformats.org/officeDocument/2006/relationships/customXml" Target="../ink/ink90.xml"/><Relationship Id="rId30" Type="http://schemas.openxmlformats.org/officeDocument/2006/relationships/customXml" Target="../ink/ink92.xml"/><Relationship Id="rId35" Type="http://schemas.openxmlformats.org/officeDocument/2006/relationships/customXml" Target="../ink/ink96.xml"/><Relationship Id="rId43" Type="http://schemas.openxmlformats.org/officeDocument/2006/relationships/customXml" Target="../ink/ink104.xml"/><Relationship Id="rId48" Type="http://schemas.openxmlformats.org/officeDocument/2006/relationships/customXml" Target="../ink/ink108.xml"/><Relationship Id="rId56" Type="http://schemas.openxmlformats.org/officeDocument/2006/relationships/customXml" Target="../ink/ink116.xml"/><Relationship Id="rId64" Type="http://schemas.openxmlformats.org/officeDocument/2006/relationships/customXml" Target="../ink/ink124.xml"/><Relationship Id="rId69" Type="http://schemas.openxmlformats.org/officeDocument/2006/relationships/customXml" Target="../ink/ink129.xml"/><Relationship Id="rId8" Type="http://schemas.openxmlformats.org/officeDocument/2006/relationships/customXml" Target="../ink/ink71.xml"/><Relationship Id="rId51" Type="http://schemas.openxmlformats.org/officeDocument/2006/relationships/customXml" Target="../ink/ink111.xml"/><Relationship Id="rId72" Type="http://schemas.openxmlformats.org/officeDocument/2006/relationships/customXml" Target="../ink/ink132.xml"/><Relationship Id="rId3" Type="http://schemas.openxmlformats.org/officeDocument/2006/relationships/customXml" Target="../ink/ink68.xml"/><Relationship Id="rId12" Type="http://schemas.openxmlformats.org/officeDocument/2006/relationships/customXml" Target="../ink/ink75.xml"/><Relationship Id="rId17" Type="http://schemas.openxmlformats.org/officeDocument/2006/relationships/customXml" Target="../ink/ink80.xml"/><Relationship Id="rId25" Type="http://schemas.openxmlformats.org/officeDocument/2006/relationships/customXml" Target="../ink/ink88.xml"/><Relationship Id="rId33" Type="http://schemas.openxmlformats.org/officeDocument/2006/relationships/customXml" Target="../ink/ink94.xml"/><Relationship Id="rId38" Type="http://schemas.openxmlformats.org/officeDocument/2006/relationships/customXml" Target="../ink/ink99.xml"/><Relationship Id="rId46" Type="http://schemas.openxmlformats.org/officeDocument/2006/relationships/image" Target="../media/image8.png"/><Relationship Id="rId59" Type="http://schemas.openxmlformats.org/officeDocument/2006/relationships/customXml" Target="../ink/ink119.xml"/><Relationship Id="rId67" Type="http://schemas.openxmlformats.org/officeDocument/2006/relationships/customXml" Target="../ink/ink127.xml"/><Relationship Id="rId20" Type="http://schemas.openxmlformats.org/officeDocument/2006/relationships/customXml" Target="../ink/ink83.xml"/><Relationship Id="rId41" Type="http://schemas.openxmlformats.org/officeDocument/2006/relationships/customXml" Target="../ink/ink102.xml"/><Relationship Id="rId54" Type="http://schemas.openxmlformats.org/officeDocument/2006/relationships/customXml" Target="../ink/ink114.xml"/><Relationship Id="rId62" Type="http://schemas.openxmlformats.org/officeDocument/2006/relationships/customXml" Target="../ink/ink122.xml"/><Relationship Id="rId70" Type="http://schemas.openxmlformats.org/officeDocument/2006/relationships/customXml" Target="../ink/ink130.xml"/><Relationship Id="rId1" Type="http://schemas.openxmlformats.org/officeDocument/2006/relationships/slideLayout" Target="../slideLayouts/slideLayout13.xml"/><Relationship Id="rId6" Type="http://schemas.openxmlformats.org/officeDocument/2006/relationships/customXml" Target="../ink/ink70.xml"/><Relationship Id="rId15" Type="http://schemas.openxmlformats.org/officeDocument/2006/relationships/customXml" Target="../ink/ink78.xml"/><Relationship Id="rId23" Type="http://schemas.openxmlformats.org/officeDocument/2006/relationships/customXml" Target="../ink/ink86.xml"/><Relationship Id="rId28" Type="http://schemas.openxmlformats.org/officeDocument/2006/relationships/customXml" Target="../ink/ink91.xml"/><Relationship Id="rId36" Type="http://schemas.openxmlformats.org/officeDocument/2006/relationships/customXml" Target="../ink/ink97.xml"/><Relationship Id="rId49" Type="http://schemas.openxmlformats.org/officeDocument/2006/relationships/customXml" Target="../ink/ink109.xml"/><Relationship Id="rId57" Type="http://schemas.openxmlformats.org/officeDocument/2006/relationships/customXml" Target="../ink/ink117.xml"/><Relationship Id="rId10" Type="http://schemas.openxmlformats.org/officeDocument/2006/relationships/customXml" Target="../ink/ink73.xml"/><Relationship Id="rId31" Type="http://schemas.openxmlformats.org/officeDocument/2006/relationships/image" Target="../media/image71.png"/><Relationship Id="rId44" Type="http://schemas.openxmlformats.org/officeDocument/2006/relationships/customXml" Target="../ink/ink105.xml"/><Relationship Id="rId52" Type="http://schemas.openxmlformats.org/officeDocument/2006/relationships/customXml" Target="../ink/ink112.xml"/><Relationship Id="rId60" Type="http://schemas.openxmlformats.org/officeDocument/2006/relationships/customXml" Target="../ink/ink120.xml"/><Relationship Id="rId65" Type="http://schemas.openxmlformats.org/officeDocument/2006/relationships/customXml" Target="../ink/ink125.xml"/><Relationship Id="rId73" Type="http://schemas.openxmlformats.org/officeDocument/2006/relationships/customXml" Target="../ink/ink133.xml"/><Relationship Id="rId4" Type="http://schemas.openxmlformats.org/officeDocument/2006/relationships/image" Target="../media/image4.png"/><Relationship Id="rId9" Type="http://schemas.openxmlformats.org/officeDocument/2006/relationships/customXml" Target="../ink/ink72.xml"/><Relationship Id="rId13" Type="http://schemas.openxmlformats.org/officeDocument/2006/relationships/customXml" Target="../ink/ink76.xml"/><Relationship Id="rId18" Type="http://schemas.openxmlformats.org/officeDocument/2006/relationships/customXml" Target="../ink/ink81.xml"/><Relationship Id="rId39" Type="http://schemas.openxmlformats.org/officeDocument/2006/relationships/customXml" Target="../ink/ink100.xml"/><Relationship Id="rId34" Type="http://schemas.openxmlformats.org/officeDocument/2006/relationships/customXml" Target="../ink/ink95.xml"/><Relationship Id="rId50" Type="http://schemas.openxmlformats.org/officeDocument/2006/relationships/customXml" Target="../ink/ink110.xml"/><Relationship Id="rId55" Type="http://schemas.openxmlformats.org/officeDocument/2006/relationships/customXml" Target="../ink/ink115.xml"/><Relationship Id="rId7" Type="http://schemas.openxmlformats.org/officeDocument/2006/relationships/image" Target="../media/image54.png"/><Relationship Id="rId71" Type="http://schemas.openxmlformats.org/officeDocument/2006/relationships/customXml" Target="../ink/ink131.xml"/></Relationships>
</file>

<file path=ppt/slides/_rels/slide19.xml.rels><?xml version="1.0" encoding="UTF-8" standalone="yes"?>
<Relationships xmlns="http://schemas.openxmlformats.org/package/2006/relationships"><Relationship Id="rId3" Type="http://schemas.openxmlformats.org/officeDocument/2006/relationships/customXml" Target="../ink/ink135.xm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customXml" Target="../ink/ink136.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bikedata.cyclestreets.net/"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dx.doi.org/10.1136/bmjopen-2022-063703" TargetMode="External"/><Relationship Id="rId3" Type="http://schemas.openxmlformats.org/officeDocument/2006/relationships/image" Target="../media/image17.png"/><Relationship Id="rId7" Type="http://schemas.openxmlformats.org/officeDocument/2006/relationships/hyperlink" Target="https://doi.org/10.1016/j.apgeog.2022.102718" TargetMode="External"/><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hyperlink" Target="https://doi.org/10.1177/23998083211001836" TargetMode="External"/><Relationship Id="rId5" Type="http://schemas.openxmlformats.org/officeDocument/2006/relationships/hyperlink" Target="https://doi.org/10.1016/j.apgeog.2019.102126" TargetMode="External"/><Relationship Id="rId4" Type="http://schemas.openxmlformats.org/officeDocument/2006/relationships/image" Target="../media/image18.png"/><Relationship Id="rId9"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hyperlink" Target="https://malariaatlas.org/"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80.png"/><Relationship Id="rId12"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70.png"/><Relationship Id="rId11" Type="http://schemas.openxmlformats.org/officeDocument/2006/relationships/image" Target="../media/image33.png"/><Relationship Id="rId5" Type="http://schemas.openxmlformats.org/officeDocument/2006/relationships/image" Target="../media/image31.png"/><Relationship Id="rId15" Type="http://schemas.openxmlformats.org/officeDocument/2006/relationships/image" Target="../media/image16.png"/><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image" Target="../media/image100.png"/><Relationship Id="rId14" Type="http://schemas.openxmlformats.org/officeDocument/2006/relationships/image" Target="../media/image24.png"/></Relationships>
</file>

<file path=ppt/slides/_rels/slide34.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180.png"/><Relationship Id="rId12" Type="http://schemas.openxmlformats.org/officeDocument/2006/relationships/image" Target="../media/image33.png"/><Relationship Id="rId2" Type="http://schemas.openxmlformats.org/officeDocument/2006/relationships/notesSlide" Target="../notesSlides/notesSlide22.xml"/><Relationship Id="rId16"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170.png"/><Relationship Id="rId11" Type="http://schemas.openxmlformats.org/officeDocument/2006/relationships/image" Target="../media/image32.png"/><Relationship Id="rId5" Type="http://schemas.openxmlformats.org/officeDocument/2006/relationships/image" Target="../media/image31.png"/><Relationship Id="rId15" Type="http://schemas.openxmlformats.org/officeDocument/2006/relationships/image" Target="../media/image16.png"/><Relationship Id="rId10" Type="http://schemas.openxmlformats.org/officeDocument/2006/relationships/image" Target="../media/image210.png"/><Relationship Id="rId4" Type="http://schemas.openxmlformats.org/officeDocument/2006/relationships/image" Target="../media/image30.png"/><Relationship Id="rId9" Type="http://schemas.openxmlformats.org/officeDocument/2006/relationships/image" Target="../media/image200.png"/><Relationship Id="rId1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5.jpg"/><Relationship Id="rId10" Type="http://schemas.openxmlformats.org/officeDocument/2006/relationships/image" Target="../media/image60.png"/><Relationship Id="rId4" Type="http://schemas.openxmlformats.org/officeDocument/2006/relationships/image" Target="../media/image54.jpeg"/><Relationship Id="rId9"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hyperlink" Target="https://espen.afro.who.int/" TargetMode="External"/><Relationship Id="rId2" Type="http://schemas.openxmlformats.org/officeDocument/2006/relationships/notesSlide" Target="../notesSlides/notesSlide25.xml"/><Relationship Id="rId1" Type="http://schemas.openxmlformats.org/officeDocument/2006/relationships/slideLayout" Target="../slideLayouts/slideLayout27.xml"/><Relationship Id="rId6" Type="http://schemas.openxmlformats.org/officeDocument/2006/relationships/hyperlink" Target="http://www.thiswormyworld.org/" TargetMode="External"/><Relationship Id="rId5" Type="http://schemas.openxmlformats.org/officeDocument/2006/relationships/image" Target="../media/image28.jpeg"/><Relationship Id="rId4" Type="http://schemas.openxmlformats.org/officeDocument/2006/relationships/image" Target="../media/image27.jpeg"/></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26.xml"/><Relationship Id="rId1" Type="http://schemas.openxmlformats.org/officeDocument/2006/relationships/slideLayout" Target="../slideLayouts/slideLayout27.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8" Type="http://schemas.openxmlformats.org/officeDocument/2006/relationships/hyperlink" Target="https://uclpg-msc-sgds.github.io/BISemWeb2025/00-index.html" TargetMode="External"/><Relationship Id="rId3" Type="http://schemas.openxmlformats.org/officeDocument/2006/relationships/image" Target="../media/image64.jpeg"/><Relationship Id="rId7"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37.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1078799" y="1743708"/>
            <a:ext cx="9562040" cy="4216539"/>
          </a:xfrm>
          <a:prstGeom prst="rect">
            <a:avLst/>
          </a:prstGeom>
        </p:spPr>
        <p:txBody>
          <a:bodyPr wrap="square">
            <a:spAutoFit/>
          </a:bodyPr>
          <a:lstStyle/>
          <a:p>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r>
              <a:rPr lang="en-GB" sz="3600" b="1" dirty="0">
                <a:latin typeface="Helvetica Neue Light" panose="02000403000000020004" pitchFamily="2" charset="0"/>
                <a:ea typeface="Helvetica Neue Light" panose="02000403000000020004" pitchFamily="2" charset="0"/>
                <a:cs typeface="Calibri Light" charset="0"/>
              </a:rPr>
              <a:t>Day 1:</a:t>
            </a:r>
            <a:r>
              <a:rPr lang="en-GB" sz="3600" dirty="0">
                <a:solidFill>
                  <a:prstClr val="black"/>
                </a:solidFill>
                <a:latin typeface="Helvetica Neue Light" panose="02000403000000020004" pitchFamily="2" charset="0"/>
                <a:ea typeface="Helvetica Neue Light" panose="02000403000000020004" pitchFamily="2" charset="0"/>
                <a:cs typeface="Calibri Light" charset="0"/>
              </a:rPr>
              <a:t> </a:t>
            </a:r>
            <a:r>
              <a:rPr lang="en-GB" sz="3600" b="1" dirty="0">
                <a:solidFill>
                  <a:prstClr val="black"/>
                </a:solidFill>
                <a:latin typeface="Helvetica Neue Light" panose="02000403000000020004" pitchFamily="2" charset="0"/>
                <a:ea typeface="Helvetica Neue Light" panose="02000403000000020004" pitchFamily="2" charset="0"/>
                <a:cs typeface="Calibri Light" charset="0"/>
              </a:rPr>
              <a:t>Introduction to Spatial Data Analysis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rcRect l="80103" t="21858"/>
          <a:stretch>
            <a:fillRect/>
          </a:stretch>
        </p:blipFill>
        <p:spPr>
          <a:xfrm>
            <a:off x="9614532" y="0"/>
            <a:ext cx="2577468" cy="805421"/>
          </a:xfrm>
          <a:prstGeom prst="rect">
            <a:avLst/>
          </a:prstGeom>
        </p:spPr>
      </p:pic>
      <p:sp>
        <p:nvSpPr>
          <p:cNvPr id="2" name="Slide Number Placeholder 3">
            <a:extLst>
              <a:ext uri="{FF2B5EF4-FFF2-40B4-BE49-F238E27FC236}">
                <a16:creationId xmlns:a16="http://schemas.microsoft.com/office/drawing/2014/main" id="{CFE3FA9F-1DC2-2A9B-043A-4D5061E78FE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pic>
        <p:nvPicPr>
          <p:cNvPr id="4" name="Picture 3">
            <a:extLst>
              <a:ext uri="{FF2B5EF4-FFF2-40B4-BE49-F238E27FC236}">
                <a16:creationId xmlns:a16="http://schemas.microsoft.com/office/drawing/2014/main" id="{85ABD6FC-B9EE-B312-A897-D39F405AD4DF}"/>
              </a:ext>
            </a:extLst>
          </p:cNvPr>
          <p:cNvPicPr>
            <a:picLocks noChangeAspect="1"/>
          </p:cNvPicPr>
          <p:nvPr/>
        </p:nvPicPr>
        <p:blipFill>
          <a:blip r:embed="rId5"/>
          <a:stretch>
            <a:fillRect/>
          </a:stretch>
        </p:blipFill>
        <p:spPr>
          <a:xfrm>
            <a:off x="-10049" y="-4601"/>
            <a:ext cx="4029389" cy="846355"/>
          </a:xfrm>
          <a:prstGeom prst="rect">
            <a:avLst/>
          </a:prstGeom>
        </p:spPr>
      </p:pic>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594490" y="213751"/>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No spillover (independence)</a:t>
            </a:r>
          </a:p>
        </p:txBody>
      </p:sp>
      <p:pic>
        <p:nvPicPr>
          <p:cNvPr id="3" name="Picture 2" descr="Map&#10;&#10;Description automatically generated">
            <a:extLst>
              <a:ext uri="{FF2B5EF4-FFF2-40B4-BE49-F238E27FC236}">
                <a16:creationId xmlns:a16="http://schemas.microsoft.com/office/drawing/2014/main" id="{2675A73A-989F-A849-81C9-5AFE0308129A}"/>
              </a:ext>
            </a:extLst>
          </p:cNvPr>
          <p:cNvPicPr>
            <a:picLocks noChangeAspect="1"/>
          </p:cNvPicPr>
          <p:nvPr/>
        </p:nvPicPr>
        <p:blipFill>
          <a:blip r:embed="rId3"/>
          <a:stretch>
            <a:fillRect/>
          </a:stretch>
        </p:blipFill>
        <p:spPr>
          <a:xfrm>
            <a:off x="7872494" y="2322139"/>
            <a:ext cx="4024993" cy="3192442"/>
          </a:xfrm>
          <a:prstGeom prst="rect">
            <a:avLst/>
          </a:prstGeom>
        </p:spPr>
      </p:pic>
      <p:sp>
        <p:nvSpPr>
          <p:cNvPr id="4" name="TextBox 3">
            <a:extLst>
              <a:ext uri="{FF2B5EF4-FFF2-40B4-BE49-F238E27FC236}">
                <a16:creationId xmlns:a16="http://schemas.microsoft.com/office/drawing/2014/main" id="{2330DE10-CDC4-5E40-92DB-CFD8908D1103}"/>
              </a:ext>
            </a:extLst>
          </p:cNvPr>
          <p:cNvSpPr txBox="1"/>
          <p:nvPr/>
        </p:nvSpPr>
        <p:spPr>
          <a:xfrm>
            <a:off x="7872494" y="5035417"/>
            <a:ext cx="687158" cy="47456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888564" y="5563763"/>
            <a:ext cx="402499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 change in unemployment in that dark blue area will only have an impact on crime rates within its own area, but does not influence crime rates in neighboring areas </a:t>
            </a:r>
          </a:p>
        </p:txBody>
      </p:sp>
      <p:sp>
        <p:nvSpPr>
          <p:cNvPr id="13" name="Slide Number Placeholder 3">
            <a:extLst>
              <a:ext uri="{FF2B5EF4-FFF2-40B4-BE49-F238E27FC236}">
                <a16:creationId xmlns:a16="http://schemas.microsoft.com/office/drawing/2014/main" id="{C4536B14-0D22-8F11-B78D-F6FC054E60D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sp>
        <p:nvSpPr>
          <p:cNvPr id="2" name="Rectangle 1">
            <a:extLst>
              <a:ext uri="{FF2B5EF4-FFF2-40B4-BE49-F238E27FC236}">
                <a16:creationId xmlns:a16="http://schemas.microsoft.com/office/drawing/2014/main" id="{78C084D2-F19A-8BD7-4E71-91AB7F2126FC}"/>
              </a:ext>
            </a:extLst>
          </p:cNvPr>
          <p:cNvSpPr/>
          <p:nvPr/>
        </p:nvSpPr>
        <p:spPr>
          <a:xfrm>
            <a:off x="7729728" y="1645920"/>
            <a:ext cx="4342667" cy="51084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8296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pitchFamily="2" charset="0"/>
                <a:ea typeface="Helvetica Neue Condensed" panose="02000503000000020004" pitchFamily="2" charset="0"/>
                <a:cs typeface="Helvetica Neue Condensed"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pitchFamily="2" charset="0"/>
                <a:ea typeface="Helvetica Neue Condensed" panose="02000503000000020004" pitchFamily="2" charset="0"/>
                <a:cs typeface="Helvetica Neue Condensed"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79625"/>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itchFamily="2" charset="0"/>
                <a:ea typeface="+mn-ea"/>
                <a:cs typeface="+mn-cs"/>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pitchFamily="2" charset="0"/>
                <a:ea typeface="+mn-ea"/>
                <a:cs typeface="+mn-cs"/>
              </a:rPr>
              <a:t>spatial spillover </a:t>
            </a:r>
            <a:r>
              <a:rPr kumimoji="0" lang="en-US" sz="1800" b="0" i="0" u="none" strike="noStrike" kern="1200" cap="none" spc="0" normalizeH="0" baseline="0" noProof="0" dirty="0">
                <a:ln>
                  <a:noFill/>
                </a:ln>
                <a:solidFill>
                  <a:prstClr val="black"/>
                </a:solidFill>
                <a:effectLst/>
                <a:uLnTx/>
                <a:uFillTx/>
                <a:latin typeface="Helvetica" pitchFamily="2" charset="0"/>
                <a:ea typeface="+mn-ea"/>
                <a:cs typeface="+mn-cs"/>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pitchFamily="2" charset="0"/>
                <a:ea typeface="+mn-ea"/>
                <a:cs typeface="+mn-cs"/>
              </a:rPr>
              <a:t>Local spillover (dependence)</a:t>
            </a:r>
          </a:p>
        </p:txBody>
      </p:sp>
      <p:pic>
        <p:nvPicPr>
          <p:cNvPr id="3" name="Picture 2">
            <a:extLst>
              <a:ext uri="{FF2B5EF4-FFF2-40B4-BE49-F238E27FC236}">
                <a16:creationId xmlns:a16="http://schemas.microsoft.com/office/drawing/2014/main" id="{2675A73A-989F-A849-81C9-5AFE0308129A}"/>
              </a:ext>
            </a:extLst>
          </p:cNvPr>
          <p:cNvPicPr>
            <a:picLocks noChangeAspect="1"/>
          </p:cNvPicPr>
          <p:nvPr/>
        </p:nvPicPr>
        <p:blipFill>
          <a:blip r:embed="rId3"/>
          <a:srcRect/>
          <a:stretch/>
        </p:blipFill>
        <p:spPr>
          <a:xfrm>
            <a:off x="7918110" y="2322139"/>
            <a:ext cx="3933758" cy="3192442"/>
          </a:xfrm>
          <a:prstGeom prst="rect">
            <a:avLst/>
          </a:prstGeom>
        </p:spPr>
      </p:pic>
      <p:sp>
        <p:nvSpPr>
          <p:cNvPr id="4" name="TextBox 3">
            <a:extLst>
              <a:ext uri="{FF2B5EF4-FFF2-40B4-BE49-F238E27FC236}">
                <a16:creationId xmlns:a16="http://schemas.microsoft.com/office/drawing/2014/main" id="{2330DE10-CDC4-5E40-92DB-CFD8908D1103}"/>
              </a:ext>
            </a:extLst>
          </p:cNvPr>
          <p:cNvSpPr txBox="1"/>
          <p:nvPr/>
        </p:nvSpPr>
        <p:spPr>
          <a:xfrm>
            <a:off x="7918110" y="4819863"/>
            <a:ext cx="890223" cy="6924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918110" y="5514581"/>
            <a:ext cx="4024993"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rPr>
              <a:t>A change in unemployment in that dark blue area (in the center) will not only have an impact on crime rates within its own area, but it will also have a direct influence on crime rates in neighboring areas only.</a:t>
            </a:r>
          </a:p>
        </p:txBody>
      </p:sp>
      <p:sp>
        <p:nvSpPr>
          <p:cNvPr id="13" name="Slide Number Placeholder 3">
            <a:extLst>
              <a:ext uri="{FF2B5EF4-FFF2-40B4-BE49-F238E27FC236}">
                <a16:creationId xmlns:a16="http://schemas.microsoft.com/office/drawing/2014/main" id="{846A61C8-1A91-5EDF-CBA6-05BF7993E02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sp>
        <p:nvSpPr>
          <p:cNvPr id="2" name="Rectangle 1">
            <a:extLst>
              <a:ext uri="{FF2B5EF4-FFF2-40B4-BE49-F238E27FC236}">
                <a16:creationId xmlns:a16="http://schemas.microsoft.com/office/drawing/2014/main" id="{88242A35-6BBB-DC97-6ADF-CCAE3A83C96F}"/>
              </a:ext>
            </a:extLst>
          </p:cNvPr>
          <p:cNvSpPr/>
          <p:nvPr/>
        </p:nvSpPr>
        <p:spPr>
          <a:xfrm>
            <a:off x="7729728" y="1645920"/>
            <a:ext cx="4342667" cy="51084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4753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79625"/>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Global spillover (dependence)</a:t>
            </a:r>
          </a:p>
        </p:txBody>
      </p:sp>
      <p:pic>
        <p:nvPicPr>
          <p:cNvPr id="3" name="Picture 2">
            <a:extLst>
              <a:ext uri="{FF2B5EF4-FFF2-40B4-BE49-F238E27FC236}">
                <a16:creationId xmlns:a16="http://schemas.microsoft.com/office/drawing/2014/main" id="{2675A73A-989F-A849-81C9-5AFE0308129A}"/>
              </a:ext>
            </a:extLst>
          </p:cNvPr>
          <p:cNvPicPr>
            <a:picLocks noChangeAspect="1"/>
          </p:cNvPicPr>
          <p:nvPr/>
        </p:nvPicPr>
        <p:blipFill>
          <a:blip r:embed="rId3"/>
          <a:srcRect/>
          <a:stretch/>
        </p:blipFill>
        <p:spPr>
          <a:xfrm>
            <a:off x="7918110" y="2322703"/>
            <a:ext cx="3933758" cy="3191313"/>
          </a:xfrm>
          <a:prstGeom prst="rect">
            <a:avLst/>
          </a:prstGeom>
        </p:spPr>
      </p:pic>
      <p:sp>
        <p:nvSpPr>
          <p:cNvPr id="4" name="TextBox 3">
            <a:extLst>
              <a:ext uri="{FF2B5EF4-FFF2-40B4-BE49-F238E27FC236}">
                <a16:creationId xmlns:a16="http://schemas.microsoft.com/office/drawing/2014/main" id="{2330DE10-CDC4-5E40-92DB-CFD8908D1103}"/>
              </a:ext>
            </a:extLst>
          </p:cNvPr>
          <p:cNvSpPr txBox="1"/>
          <p:nvPr/>
        </p:nvSpPr>
        <p:spPr>
          <a:xfrm>
            <a:off x="7956167" y="4819863"/>
            <a:ext cx="890223" cy="6924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872492" y="5512359"/>
            <a:ext cx="4024993"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 change in unemployment in that dark blue area (in the center) will not only have an impact on crime rates within its own area, but it will also have a wider influence on crime rates beyond its direct neighbors.</a:t>
            </a:r>
          </a:p>
        </p:txBody>
      </p:sp>
      <p:sp>
        <p:nvSpPr>
          <p:cNvPr id="13" name="Slide Number Placeholder 3">
            <a:extLst>
              <a:ext uri="{FF2B5EF4-FFF2-40B4-BE49-F238E27FC236}">
                <a16:creationId xmlns:a16="http://schemas.microsoft.com/office/drawing/2014/main" id="{DB106BFF-B4A4-1496-9EAB-51735C64FECC}"/>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p:sp>
        <p:nvSpPr>
          <p:cNvPr id="2" name="Rectangle 1">
            <a:extLst>
              <a:ext uri="{FF2B5EF4-FFF2-40B4-BE49-F238E27FC236}">
                <a16:creationId xmlns:a16="http://schemas.microsoft.com/office/drawing/2014/main" id="{72E4027F-6491-8A4B-E33D-CCB775B8CF01}"/>
              </a:ext>
            </a:extLst>
          </p:cNvPr>
          <p:cNvSpPr/>
          <p:nvPr/>
        </p:nvSpPr>
        <p:spPr>
          <a:xfrm>
            <a:off x="7729728" y="1645920"/>
            <a:ext cx="4342667" cy="51084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0249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79625"/>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Rippling spillover (dependence)</a:t>
            </a:r>
          </a:p>
        </p:txBody>
      </p:sp>
      <p:sp>
        <p:nvSpPr>
          <p:cNvPr id="4" name="TextBox 3">
            <a:extLst>
              <a:ext uri="{FF2B5EF4-FFF2-40B4-BE49-F238E27FC236}">
                <a16:creationId xmlns:a16="http://schemas.microsoft.com/office/drawing/2014/main" id="{2330DE10-CDC4-5E40-92DB-CFD8908D1103}"/>
              </a:ext>
            </a:extLst>
          </p:cNvPr>
          <p:cNvSpPr txBox="1"/>
          <p:nvPr/>
        </p:nvSpPr>
        <p:spPr>
          <a:xfrm>
            <a:off x="7956167" y="4819863"/>
            <a:ext cx="890223" cy="6924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782547" y="2428799"/>
            <a:ext cx="4024993"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Where there is a focal point for an event and its influence may have a rippling (or trickle down) effect across space, triggering other events, which then diminishes with time and distance.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e.g.,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Natural disasters - an earthquake and building destruction.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Disease spread and outbreaks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World financial markets and crashes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endParaRPr>
          </a:p>
        </p:txBody>
      </p:sp>
      <p:sp>
        <p:nvSpPr>
          <p:cNvPr id="3" name="Slide Number Placeholder 3">
            <a:extLst>
              <a:ext uri="{FF2B5EF4-FFF2-40B4-BE49-F238E27FC236}">
                <a16:creationId xmlns:a16="http://schemas.microsoft.com/office/drawing/2014/main" id="{2B89F8D1-A30B-F43A-3BCD-96B7BB61F16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13</a:t>
            </a:fld>
            <a:endParaRPr lang="en-US" dirty="0">
              <a:solidFill>
                <a:srgbClr val="000000"/>
              </a:solidFill>
              <a:cs typeface="ＭＳ Ｐゴシック" charset="0"/>
            </a:endParaRPr>
          </a:p>
        </p:txBody>
      </p:sp>
      <p:sp>
        <p:nvSpPr>
          <p:cNvPr id="13" name="Rectangle 12">
            <a:extLst>
              <a:ext uri="{FF2B5EF4-FFF2-40B4-BE49-F238E27FC236}">
                <a16:creationId xmlns:a16="http://schemas.microsoft.com/office/drawing/2014/main" id="{D625F47C-063C-D06B-5123-1101C3B24244}"/>
              </a:ext>
            </a:extLst>
          </p:cNvPr>
          <p:cNvSpPr/>
          <p:nvPr/>
        </p:nvSpPr>
        <p:spPr>
          <a:xfrm>
            <a:off x="291578" y="57662"/>
            <a:ext cx="6595359" cy="64602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720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139EC4-82A9-1072-A3DC-F19A4D24BF9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C319A-C961-2D4D-8173-A00C8C95138E}"/>
              </a:ext>
            </a:extLst>
          </p:cNvPr>
          <p:cNvSpPr>
            <a:spLocks noGrp="1"/>
          </p:cNvSpPr>
          <p:nvPr>
            <p:ph type="title"/>
          </p:nvPr>
        </p:nvSpPr>
        <p:spPr>
          <a:xfrm>
            <a:off x="0" y="2451856"/>
            <a:ext cx="12192000" cy="1954287"/>
          </a:xfrm>
        </p:spPr>
        <p:txBody>
          <a:bodyPr>
            <a:normAutofit/>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What is Spatial Data &amp; its Features?</a:t>
            </a:r>
          </a:p>
        </p:txBody>
      </p:sp>
      <p:sp>
        <p:nvSpPr>
          <p:cNvPr id="5" name="Slide Number Placeholder 3">
            <a:extLst>
              <a:ext uri="{FF2B5EF4-FFF2-40B4-BE49-F238E27FC236}">
                <a16:creationId xmlns:a16="http://schemas.microsoft.com/office/drawing/2014/main" id="{0AB8FE19-AF0C-460F-7134-8BA9A794A19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14</a:t>
            </a:fld>
            <a:endParaRPr lang="en-US" dirty="0">
              <a:solidFill>
                <a:srgbClr val="000000"/>
              </a:solidFill>
              <a:cs typeface="ＭＳ Ｐゴシック" charset="0"/>
            </a:endParaRPr>
          </a:p>
        </p:txBody>
      </p:sp>
    </p:spTree>
    <p:extLst>
      <p:ext uri="{BB962C8B-B14F-4D97-AF65-F5344CB8AC3E}">
        <p14:creationId xmlns:p14="http://schemas.microsoft.com/office/powerpoint/2010/main" val="2480804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97450E98-1070-3E46-84C1-E41E3ABEFD68}"/>
              </a:ext>
            </a:extLst>
          </p:cNvPr>
          <p:cNvPicPr>
            <a:picLocks noChangeAspect="1"/>
          </p:cNvPicPr>
          <p:nvPr/>
        </p:nvPicPr>
        <p:blipFill rotWithShape="1">
          <a:blip r:embed="rId3"/>
          <a:srcRect t="15081" b="349"/>
          <a:stretch/>
        </p:blipFill>
        <p:spPr>
          <a:xfrm>
            <a:off x="4640093" y="135180"/>
            <a:ext cx="7509117" cy="4223096"/>
          </a:xfrm>
          <a:prstGeom prst="rect">
            <a:avLst/>
          </a:prstGeom>
        </p:spPr>
      </p:pic>
      <p:sp>
        <p:nvSpPr>
          <p:cNvPr id="10" name="TextBox 9">
            <a:extLst>
              <a:ext uri="{FF2B5EF4-FFF2-40B4-BE49-F238E27FC236}">
                <a16:creationId xmlns:a16="http://schemas.microsoft.com/office/drawing/2014/main" id="{A820AACD-BA05-D74E-B464-B3FA9E9E9731}"/>
              </a:ext>
            </a:extLst>
          </p:cNvPr>
          <p:cNvSpPr txBox="1"/>
          <p:nvPr/>
        </p:nvSpPr>
        <p:spPr>
          <a:xfrm>
            <a:off x="178977" y="135180"/>
            <a:ext cx="4461116" cy="3970318"/>
          </a:xfrm>
          <a:prstGeom prst="rect">
            <a:avLst/>
          </a:prstGeom>
          <a:solidFill>
            <a:schemeClr val="bg1"/>
          </a:solidFill>
        </p:spPr>
        <p:txBody>
          <a:bodyPr wrap="square" rtlCol="0">
            <a:spAutoFit/>
          </a:bodyPr>
          <a:lstStyle/>
          <a:p>
            <a:r>
              <a:rPr lang="en-US" b="1" dirty="0">
                <a:latin typeface="Helvetica" pitchFamily="2" charset="0"/>
              </a:rPr>
              <a:t>Suppose we want to map the following from this landscape:</a:t>
            </a:r>
          </a:p>
          <a:p>
            <a:endParaRPr lang="en-US" dirty="0">
              <a:latin typeface="Helvetica" pitchFamily="2" charset="0"/>
            </a:endParaRPr>
          </a:p>
          <a:p>
            <a:r>
              <a:rPr lang="en-US" b="1" dirty="0">
                <a:latin typeface="Helvetica" pitchFamily="2" charset="0"/>
              </a:rPr>
              <a:t>1. Physical objects:</a:t>
            </a:r>
          </a:p>
          <a:p>
            <a:pPr marL="285750" indent="-285750">
              <a:buFont typeface="Arial" panose="020B0604020202020204" pitchFamily="34" charset="0"/>
              <a:buChar char="•"/>
            </a:pPr>
            <a:r>
              <a:rPr lang="en-US" dirty="0">
                <a:latin typeface="Helvetica" pitchFamily="2" charset="0"/>
              </a:rPr>
              <a:t>Location of buildings</a:t>
            </a:r>
          </a:p>
          <a:p>
            <a:pPr marL="285750" indent="-285750">
              <a:buFont typeface="Arial" panose="020B0604020202020204" pitchFamily="34" charset="0"/>
              <a:buChar char="•"/>
            </a:pPr>
            <a:r>
              <a:rPr lang="en-US" dirty="0">
                <a:latin typeface="Helvetica" pitchFamily="2" charset="0"/>
              </a:rPr>
              <a:t>Farm plots</a:t>
            </a:r>
          </a:p>
          <a:p>
            <a:pPr marL="285750" indent="-285750">
              <a:buFont typeface="Arial" panose="020B0604020202020204" pitchFamily="34" charset="0"/>
              <a:buChar char="•"/>
            </a:pPr>
            <a:r>
              <a:rPr lang="en-US" dirty="0">
                <a:latin typeface="Helvetica" pitchFamily="2" charset="0"/>
              </a:rPr>
              <a:t>Locations of trees</a:t>
            </a:r>
          </a:p>
          <a:p>
            <a:pPr marL="285750" indent="-285750">
              <a:buFont typeface="Arial" panose="020B0604020202020204" pitchFamily="34" charset="0"/>
              <a:buChar char="•"/>
            </a:pPr>
            <a:r>
              <a:rPr lang="en-US" dirty="0">
                <a:latin typeface="Helvetica" pitchFamily="2" charset="0"/>
              </a:rPr>
              <a:t>Road network</a:t>
            </a:r>
          </a:p>
          <a:p>
            <a:pPr marL="285750" indent="-285750">
              <a:buFont typeface="Arial" panose="020B0604020202020204" pitchFamily="34" charset="0"/>
              <a:buChar char="•"/>
            </a:pPr>
            <a:r>
              <a:rPr lang="en-US" dirty="0">
                <a:latin typeface="Helvetica" pitchFamily="2" charset="0"/>
              </a:rPr>
              <a:t>Block areas (divided by the road)</a:t>
            </a:r>
          </a:p>
          <a:p>
            <a:pPr marL="285750" indent="-285750">
              <a:buFont typeface="Arial" panose="020B0604020202020204" pitchFamily="34" charset="0"/>
              <a:buChar char="•"/>
            </a:pPr>
            <a:endParaRPr lang="en-US" dirty="0">
              <a:latin typeface="Helvetica" pitchFamily="2" charset="0"/>
            </a:endParaRPr>
          </a:p>
          <a:p>
            <a:r>
              <a:rPr lang="en-US" b="1" dirty="0">
                <a:latin typeface="Helvetica" pitchFamily="2" charset="0"/>
              </a:rPr>
              <a:t>2. Levels of soil moisture across the landscape</a:t>
            </a:r>
          </a:p>
          <a:p>
            <a:pPr marL="285750" indent="-285750">
              <a:buFont typeface="Arial" panose="020B0604020202020204" pitchFamily="34" charset="0"/>
              <a:buChar char="•"/>
            </a:pPr>
            <a:endParaRPr lang="en-US" b="1" dirty="0">
              <a:latin typeface="Helvetica" pitchFamily="2" charset="0"/>
            </a:endParaRPr>
          </a:p>
          <a:p>
            <a:pPr marL="285750" indent="-285750">
              <a:buFont typeface="Arial" panose="020B0604020202020204" pitchFamily="34" charset="0"/>
              <a:buChar char="•"/>
            </a:pPr>
            <a:endParaRPr lang="en-US" b="1" dirty="0">
              <a:latin typeface="Helvetica" pitchFamily="2" charset="0"/>
            </a:endParaRPr>
          </a:p>
        </p:txBody>
      </p:sp>
      <p:sp>
        <p:nvSpPr>
          <p:cNvPr id="3" name="Slide Number Placeholder 3">
            <a:extLst>
              <a:ext uri="{FF2B5EF4-FFF2-40B4-BE49-F238E27FC236}">
                <a16:creationId xmlns:a16="http://schemas.microsoft.com/office/drawing/2014/main" id="{EA5AF31A-899C-D602-F28E-9A84F40EDC9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71817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E3BB91-33A1-D44E-9812-BE8FEDA3C9AE}"/>
              </a:ext>
            </a:extLst>
          </p:cNvPr>
          <p:cNvPicPr>
            <a:picLocks noChangeAspect="1"/>
          </p:cNvPicPr>
          <p:nvPr/>
        </p:nvPicPr>
        <p:blipFill rotWithShape="1">
          <a:blip r:embed="rId3"/>
          <a:srcRect t="9" b="9"/>
          <a:stretch/>
        </p:blipFill>
        <p:spPr>
          <a:xfrm>
            <a:off x="20" y="1282"/>
            <a:ext cx="12191980" cy="6856718"/>
          </a:xfrm>
          <a:prstGeom prst="rect">
            <a:avLst/>
          </a:prstGeom>
          <a:solidFill>
            <a:schemeClr val="bg1"/>
          </a:solidFill>
        </p:spPr>
      </p:pic>
      <p:sp>
        <p:nvSpPr>
          <p:cNvPr id="8" name="TextBox 7">
            <a:extLst>
              <a:ext uri="{FF2B5EF4-FFF2-40B4-BE49-F238E27FC236}">
                <a16:creationId xmlns:a16="http://schemas.microsoft.com/office/drawing/2014/main" id="{7404359D-B59E-FB4D-AF5C-9A17D2C2C79A}"/>
              </a:ext>
            </a:extLst>
          </p:cNvPr>
          <p:cNvSpPr txBox="1"/>
          <p:nvPr/>
        </p:nvSpPr>
        <p:spPr>
          <a:xfrm>
            <a:off x="7868286" y="1456446"/>
            <a:ext cx="1689463" cy="338554"/>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11" name="TextBox 10">
            <a:extLst>
              <a:ext uri="{FF2B5EF4-FFF2-40B4-BE49-F238E27FC236}">
                <a16:creationId xmlns:a16="http://schemas.microsoft.com/office/drawing/2014/main" id="{03E6E880-35A4-EE45-B00C-8ECCACA3B98E}"/>
              </a:ext>
            </a:extLst>
          </p:cNvPr>
          <p:cNvSpPr txBox="1"/>
          <p:nvPr/>
        </p:nvSpPr>
        <p:spPr>
          <a:xfrm>
            <a:off x="123332" y="217712"/>
            <a:ext cx="2483682" cy="338554"/>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Individual buildings</a:t>
            </a:r>
          </a:p>
        </p:txBody>
      </p:sp>
      <p:sp>
        <p:nvSpPr>
          <p:cNvPr id="33" name="TextBox 32">
            <a:extLst>
              <a:ext uri="{FF2B5EF4-FFF2-40B4-BE49-F238E27FC236}">
                <a16:creationId xmlns:a16="http://schemas.microsoft.com/office/drawing/2014/main" id="{FECA6325-6449-9C41-8C2A-81297E5F0D00}"/>
              </a:ext>
            </a:extLst>
          </p:cNvPr>
          <p:cNvSpPr txBox="1"/>
          <p:nvPr/>
        </p:nvSpPr>
        <p:spPr>
          <a:xfrm>
            <a:off x="5023105" y="6356482"/>
            <a:ext cx="2483682" cy="338554"/>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Individual trees</a:t>
            </a:r>
          </a:p>
        </p:txBody>
      </p:sp>
      <p:sp>
        <p:nvSpPr>
          <p:cNvPr id="9" name="TextBox 8">
            <a:extLst>
              <a:ext uri="{FF2B5EF4-FFF2-40B4-BE49-F238E27FC236}">
                <a16:creationId xmlns:a16="http://schemas.microsoft.com/office/drawing/2014/main" id="{6CB99854-F212-6048-BFD0-822054698DBB}"/>
              </a:ext>
            </a:extLst>
          </p:cNvPr>
          <p:cNvSpPr txBox="1"/>
          <p:nvPr/>
        </p:nvSpPr>
        <p:spPr>
          <a:xfrm>
            <a:off x="7506787" y="4067239"/>
            <a:ext cx="3022059" cy="584775"/>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Area blocks (partitioned by the roads)</a:t>
            </a:r>
          </a:p>
        </p:txBody>
      </p:sp>
      <p:sp>
        <p:nvSpPr>
          <p:cNvPr id="25" name="TextBox 24">
            <a:extLst>
              <a:ext uri="{FF2B5EF4-FFF2-40B4-BE49-F238E27FC236}">
                <a16:creationId xmlns:a16="http://schemas.microsoft.com/office/drawing/2014/main" id="{882864AF-DD79-BD41-9A44-F74BB6F9AE8C}"/>
              </a:ext>
            </a:extLst>
          </p:cNvPr>
          <p:cNvSpPr txBox="1"/>
          <p:nvPr/>
        </p:nvSpPr>
        <p:spPr>
          <a:xfrm>
            <a:off x="3470546" y="3259082"/>
            <a:ext cx="2404960" cy="338554"/>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Land-use plots (Farm)</a:t>
            </a:r>
            <a:endParaRPr lang="en-US" sz="1600" b="1" dirty="0">
              <a:solidFill>
                <a:srgbClr val="FF0000"/>
              </a:solidFill>
              <a:latin typeface="Helvetica" pitchFamily="2" charset="0"/>
            </a:endParaRPr>
          </a:p>
        </p:txBody>
      </p:sp>
      <p:sp>
        <p:nvSpPr>
          <p:cNvPr id="5" name="Slide Number Placeholder 3">
            <a:extLst>
              <a:ext uri="{FF2B5EF4-FFF2-40B4-BE49-F238E27FC236}">
                <a16:creationId xmlns:a16="http://schemas.microsoft.com/office/drawing/2014/main" id="{92C6FAEA-C622-0DD7-B2F6-08CF4ED07EA6}"/>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83477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E3BB91-33A1-D44E-9812-BE8FEDA3C9AE}"/>
              </a:ext>
            </a:extLst>
          </p:cNvPr>
          <p:cNvPicPr>
            <a:picLocks noChangeAspect="1"/>
          </p:cNvPicPr>
          <p:nvPr/>
        </p:nvPicPr>
        <p:blipFill rotWithShape="1">
          <a:blip r:embed="rId3"/>
          <a:srcRect t="9" b="9"/>
          <a:stretch/>
        </p:blipFill>
        <p:spPr>
          <a:xfrm>
            <a:off x="-12950" y="11010"/>
            <a:ext cx="12191980" cy="6856718"/>
          </a:xfrm>
          <a:prstGeom prst="rect">
            <a:avLst/>
          </a:prstGeom>
          <a:solidFill>
            <a:schemeClr val="bg1"/>
          </a:solidFill>
        </p:spPr>
      </p:pic>
      <p:sp>
        <p:nvSpPr>
          <p:cNvPr id="8" name="TextBox 7">
            <a:extLst>
              <a:ext uri="{FF2B5EF4-FFF2-40B4-BE49-F238E27FC236}">
                <a16:creationId xmlns:a16="http://schemas.microsoft.com/office/drawing/2014/main" id="{7404359D-B59E-FB4D-AF5C-9A17D2C2C79A}"/>
              </a:ext>
            </a:extLst>
          </p:cNvPr>
          <p:cNvSpPr txBox="1"/>
          <p:nvPr/>
        </p:nvSpPr>
        <p:spPr>
          <a:xfrm>
            <a:off x="7868286" y="1456446"/>
            <a:ext cx="2099187"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11" name="TextBox 10">
            <a:extLst>
              <a:ext uri="{FF2B5EF4-FFF2-40B4-BE49-F238E27FC236}">
                <a16:creationId xmlns:a16="http://schemas.microsoft.com/office/drawing/2014/main" id="{03E6E880-35A4-EE45-B00C-8ECCACA3B98E}"/>
              </a:ext>
            </a:extLst>
          </p:cNvPr>
          <p:cNvSpPr txBox="1"/>
          <p:nvPr/>
        </p:nvSpPr>
        <p:spPr>
          <a:xfrm>
            <a:off x="123332" y="217712"/>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p:sp>
        <p:nvSpPr>
          <p:cNvPr id="25" name="TextBox 24">
            <a:extLst>
              <a:ext uri="{FF2B5EF4-FFF2-40B4-BE49-F238E27FC236}">
                <a16:creationId xmlns:a16="http://schemas.microsoft.com/office/drawing/2014/main" id="{882864AF-DD79-BD41-9A44-F74BB6F9AE8C}"/>
              </a:ext>
            </a:extLst>
          </p:cNvPr>
          <p:cNvSpPr txBox="1"/>
          <p:nvPr/>
        </p:nvSpPr>
        <p:spPr>
          <a:xfrm>
            <a:off x="3467171" y="3259723"/>
            <a:ext cx="3019964"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Land-use plots (Farms)</a:t>
            </a:r>
            <a:endParaRPr lang="en-US" sz="1600" b="1" dirty="0">
              <a:solidFill>
                <a:srgbClr val="FF0000"/>
              </a:solidFill>
              <a:latin typeface="Helvetica" pitchFamily="2" charset="0"/>
            </a:endParaRPr>
          </a:p>
        </p:txBody>
      </p:sp>
      <p:sp>
        <p:nvSpPr>
          <p:cNvPr id="33" name="TextBox 32">
            <a:extLst>
              <a:ext uri="{FF2B5EF4-FFF2-40B4-BE49-F238E27FC236}">
                <a16:creationId xmlns:a16="http://schemas.microsoft.com/office/drawing/2014/main" id="{FECA6325-6449-9C41-8C2A-81297E5F0D00}"/>
              </a:ext>
            </a:extLst>
          </p:cNvPr>
          <p:cNvSpPr txBox="1"/>
          <p:nvPr/>
        </p:nvSpPr>
        <p:spPr>
          <a:xfrm>
            <a:off x="5023105" y="6356482"/>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p:sp>
        <p:nvSpPr>
          <p:cNvPr id="35" name="Freeform 34">
            <a:extLst>
              <a:ext uri="{FF2B5EF4-FFF2-40B4-BE49-F238E27FC236}">
                <a16:creationId xmlns:a16="http://schemas.microsoft.com/office/drawing/2014/main" id="{331BCB1B-5373-AC45-ABA9-5A21AF3601C0}"/>
              </a:ext>
            </a:extLst>
          </p:cNvPr>
          <p:cNvSpPr/>
          <p:nvPr/>
        </p:nvSpPr>
        <p:spPr>
          <a:xfrm>
            <a:off x="447472" y="1070043"/>
            <a:ext cx="1634247" cy="1138136"/>
          </a:xfrm>
          <a:custGeom>
            <a:avLst/>
            <a:gdLst>
              <a:gd name="connsiteX0" fmla="*/ 87549 w 1634247"/>
              <a:gd name="connsiteY0" fmla="*/ 661480 h 1138136"/>
              <a:gd name="connsiteX1" fmla="*/ 1439694 w 1634247"/>
              <a:gd name="connsiteY1" fmla="*/ 0 h 1138136"/>
              <a:gd name="connsiteX2" fmla="*/ 1634247 w 1634247"/>
              <a:gd name="connsiteY2" fmla="*/ 359923 h 1138136"/>
              <a:gd name="connsiteX3" fmla="*/ 243192 w 1634247"/>
              <a:gd name="connsiteY3" fmla="*/ 1138136 h 1138136"/>
              <a:gd name="connsiteX4" fmla="*/ 0 w 1634247"/>
              <a:gd name="connsiteY4" fmla="*/ 690663 h 1138136"/>
              <a:gd name="connsiteX5" fmla="*/ 87549 w 1634247"/>
              <a:gd name="connsiteY5" fmla="*/ 661480 h 113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247" h="1138136">
                <a:moveTo>
                  <a:pt x="87549" y="661480"/>
                </a:moveTo>
                <a:lnTo>
                  <a:pt x="1439694" y="0"/>
                </a:lnTo>
                <a:lnTo>
                  <a:pt x="1634247" y="359923"/>
                </a:lnTo>
                <a:lnTo>
                  <a:pt x="243192" y="1138136"/>
                </a:lnTo>
                <a:lnTo>
                  <a:pt x="0" y="690663"/>
                </a:lnTo>
                <a:lnTo>
                  <a:pt x="87549" y="66148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023F003-1BEC-364D-8C45-A727769A7F24}"/>
              </a:ext>
            </a:extLst>
          </p:cNvPr>
          <p:cNvSpPr/>
          <p:nvPr/>
        </p:nvSpPr>
        <p:spPr>
          <a:xfrm>
            <a:off x="885217" y="1478604"/>
            <a:ext cx="1381328" cy="953311"/>
          </a:xfrm>
          <a:custGeom>
            <a:avLst/>
            <a:gdLst>
              <a:gd name="connsiteX0" fmla="*/ 1206230 w 1381328"/>
              <a:gd name="connsiteY0" fmla="*/ 0 h 953311"/>
              <a:gd name="connsiteX1" fmla="*/ 0 w 1381328"/>
              <a:gd name="connsiteY1" fmla="*/ 651753 h 953311"/>
              <a:gd name="connsiteX2" fmla="*/ 175098 w 1381328"/>
              <a:gd name="connsiteY2" fmla="*/ 953311 h 953311"/>
              <a:gd name="connsiteX3" fmla="*/ 1381328 w 1381328"/>
              <a:gd name="connsiteY3" fmla="*/ 301558 h 953311"/>
              <a:gd name="connsiteX4" fmla="*/ 1206230 w 1381328"/>
              <a:gd name="connsiteY4" fmla="*/ 0 h 95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328" h="953311">
                <a:moveTo>
                  <a:pt x="1206230" y="0"/>
                </a:moveTo>
                <a:lnTo>
                  <a:pt x="0" y="651753"/>
                </a:lnTo>
                <a:lnTo>
                  <a:pt x="175098" y="953311"/>
                </a:lnTo>
                <a:lnTo>
                  <a:pt x="1381328" y="301558"/>
                </a:lnTo>
                <a:lnTo>
                  <a:pt x="1206230"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8A8EFD49-D2BA-6341-A6D5-BE840885E53E}"/>
              </a:ext>
            </a:extLst>
          </p:cNvPr>
          <p:cNvSpPr/>
          <p:nvPr/>
        </p:nvSpPr>
        <p:spPr>
          <a:xfrm>
            <a:off x="116732" y="1838528"/>
            <a:ext cx="2217906" cy="1634246"/>
          </a:xfrm>
          <a:custGeom>
            <a:avLst/>
            <a:gdLst>
              <a:gd name="connsiteX0" fmla="*/ 2101174 w 2217906"/>
              <a:gd name="connsiteY0" fmla="*/ 0 h 1634246"/>
              <a:gd name="connsiteX1" fmla="*/ 2217906 w 2217906"/>
              <a:gd name="connsiteY1" fmla="*/ 155642 h 1634246"/>
              <a:gd name="connsiteX2" fmla="*/ 116732 w 2217906"/>
              <a:gd name="connsiteY2" fmla="*/ 1634246 h 1634246"/>
              <a:gd name="connsiteX3" fmla="*/ 0 w 2217906"/>
              <a:gd name="connsiteY3" fmla="*/ 1381327 h 1634246"/>
              <a:gd name="connsiteX4" fmla="*/ 2101174 w 2217906"/>
              <a:gd name="connsiteY4" fmla="*/ 0 h 1634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906" h="1634246">
                <a:moveTo>
                  <a:pt x="2101174" y="0"/>
                </a:moveTo>
                <a:lnTo>
                  <a:pt x="2217906" y="155642"/>
                </a:lnTo>
                <a:lnTo>
                  <a:pt x="116732" y="1634246"/>
                </a:lnTo>
                <a:lnTo>
                  <a:pt x="0" y="1381327"/>
                </a:lnTo>
                <a:lnTo>
                  <a:pt x="2101174"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6B6D1EDB-29B7-5C4A-B410-1AD8B0A7185A}"/>
              </a:ext>
            </a:extLst>
          </p:cNvPr>
          <p:cNvSpPr/>
          <p:nvPr/>
        </p:nvSpPr>
        <p:spPr>
          <a:xfrm>
            <a:off x="1215957" y="1955260"/>
            <a:ext cx="1332690" cy="1225685"/>
          </a:xfrm>
          <a:custGeom>
            <a:avLst/>
            <a:gdLst>
              <a:gd name="connsiteX0" fmla="*/ 1225686 w 1332690"/>
              <a:gd name="connsiteY0" fmla="*/ 0 h 1225685"/>
              <a:gd name="connsiteX1" fmla="*/ 1332690 w 1332690"/>
              <a:gd name="connsiteY1" fmla="*/ 165370 h 1225685"/>
              <a:gd name="connsiteX2" fmla="*/ 622571 w 1332690"/>
              <a:gd name="connsiteY2" fmla="*/ 680936 h 1225685"/>
              <a:gd name="connsiteX3" fmla="*/ 680937 w 1332690"/>
              <a:gd name="connsiteY3" fmla="*/ 933855 h 1225685"/>
              <a:gd name="connsiteX4" fmla="*/ 194554 w 1332690"/>
              <a:gd name="connsiteY4" fmla="*/ 1225685 h 1225685"/>
              <a:gd name="connsiteX5" fmla="*/ 0 w 1332690"/>
              <a:gd name="connsiteY5" fmla="*/ 914400 h 1225685"/>
              <a:gd name="connsiteX6" fmla="*/ 1225686 w 1332690"/>
              <a:gd name="connsiteY6" fmla="*/ 0 h 122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2690" h="1225685">
                <a:moveTo>
                  <a:pt x="1225686" y="0"/>
                </a:moveTo>
                <a:lnTo>
                  <a:pt x="1332690" y="165370"/>
                </a:lnTo>
                <a:lnTo>
                  <a:pt x="622571" y="680936"/>
                </a:lnTo>
                <a:lnTo>
                  <a:pt x="680937" y="933855"/>
                </a:lnTo>
                <a:lnTo>
                  <a:pt x="194554" y="1225685"/>
                </a:lnTo>
                <a:lnTo>
                  <a:pt x="0" y="914400"/>
                </a:lnTo>
                <a:lnTo>
                  <a:pt x="1225686"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5393E4-BB5B-CE42-B8D2-04C3BE429CF0}"/>
              </a:ext>
            </a:extLst>
          </p:cNvPr>
          <p:cNvSpPr/>
          <p:nvPr/>
        </p:nvSpPr>
        <p:spPr>
          <a:xfrm>
            <a:off x="2315183" y="3424136"/>
            <a:ext cx="1177047" cy="1070043"/>
          </a:xfrm>
          <a:custGeom>
            <a:avLst/>
            <a:gdLst>
              <a:gd name="connsiteX0" fmla="*/ 0 w 1177047"/>
              <a:gd name="connsiteY0" fmla="*/ 311285 h 1070043"/>
              <a:gd name="connsiteX1" fmla="*/ 797668 w 1177047"/>
              <a:gd name="connsiteY1" fmla="*/ 0 h 1070043"/>
              <a:gd name="connsiteX2" fmla="*/ 963038 w 1177047"/>
              <a:gd name="connsiteY2" fmla="*/ 340468 h 1070043"/>
              <a:gd name="connsiteX3" fmla="*/ 1177047 w 1177047"/>
              <a:gd name="connsiteY3" fmla="*/ 671209 h 1070043"/>
              <a:gd name="connsiteX4" fmla="*/ 340468 w 1177047"/>
              <a:gd name="connsiteY4" fmla="*/ 1070043 h 1070043"/>
              <a:gd name="connsiteX5" fmla="*/ 145915 w 1177047"/>
              <a:gd name="connsiteY5" fmla="*/ 680936 h 1070043"/>
              <a:gd name="connsiteX6" fmla="*/ 145915 w 1177047"/>
              <a:gd name="connsiteY6" fmla="*/ 680936 h 1070043"/>
              <a:gd name="connsiteX7" fmla="*/ 0 w 1177047"/>
              <a:gd name="connsiteY7" fmla="*/ 311285 h 107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7047" h="1070043">
                <a:moveTo>
                  <a:pt x="0" y="311285"/>
                </a:moveTo>
                <a:lnTo>
                  <a:pt x="797668" y="0"/>
                </a:lnTo>
                <a:lnTo>
                  <a:pt x="963038" y="340468"/>
                </a:lnTo>
                <a:lnTo>
                  <a:pt x="1177047" y="671209"/>
                </a:lnTo>
                <a:lnTo>
                  <a:pt x="340468" y="1070043"/>
                </a:lnTo>
                <a:lnTo>
                  <a:pt x="145915" y="680936"/>
                </a:lnTo>
                <a:lnTo>
                  <a:pt x="145915" y="680936"/>
                </a:lnTo>
                <a:lnTo>
                  <a:pt x="0" y="311285"/>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E8E686BC-2062-6B47-8C89-C192BA853527}"/>
              </a:ext>
            </a:extLst>
          </p:cNvPr>
          <p:cNvSpPr/>
          <p:nvPr/>
        </p:nvSpPr>
        <p:spPr>
          <a:xfrm>
            <a:off x="1595336" y="4202349"/>
            <a:ext cx="2188724" cy="1575881"/>
          </a:xfrm>
          <a:custGeom>
            <a:avLst/>
            <a:gdLst>
              <a:gd name="connsiteX0" fmla="*/ 1819073 w 2188724"/>
              <a:gd name="connsiteY0" fmla="*/ 0 h 1575881"/>
              <a:gd name="connsiteX1" fmla="*/ 2188724 w 2188724"/>
              <a:gd name="connsiteY1" fmla="*/ 603115 h 1575881"/>
              <a:gd name="connsiteX2" fmla="*/ 291830 w 2188724"/>
              <a:gd name="connsiteY2" fmla="*/ 1575881 h 1575881"/>
              <a:gd name="connsiteX3" fmla="*/ 0 w 2188724"/>
              <a:gd name="connsiteY3" fmla="*/ 797668 h 1575881"/>
              <a:gd name="connsiteX4" fmla="*/ 1819073 w 2188724"/>
              <a:gd name="connsiteY4" fmla="*/ 0 h 1575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724" h="1575881">
                <a:moveTo>
                  <a:pt x="1819073" y="0"/>
                </a:moveTo>
                <a:lnTo>
                  <a:pt x="2188724" y="603115"/>
                </a:lnTo>
                <a:lnTo>
                  <a:pt x="291830" y="1575881"/>
                </a:lnTo>
                <a:lnTo>
                  <a:pt x="0" y="797668"/>
                </a:lnTo>
                <a:lnTo>
                  <a:pt x="1819073"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5F91732B-4932-134D-9329-47781EAC3A0F}"/>
              </a:ext>
            </a:extLst>
          </p:cNvPr>
          <p:cNvSpPr/>
          <p:nvPr/>
        </p:nvSpPr>
        <p:spPr>
          <a:xfrm rot="285163">
            <a:off x="7330282" y="3200545"/>
            <a:ext cx="836579" cy="583659"/>
          </a:xfrm>
          <a:custGeom>
            <a:avLst/>
            <a:gdLst>
              <a:gd name="connsiteX0" fmla="*/ 700392 w 836579"/>
              <a:gd name="connsiteY0" fmla="*/ 0 h 583659"/>
              <a:gd name="connsiteX1" fmla="*/ 836579 w 836579"/>
              <a:gd name="connsiteY1" fmla="*/ 194553 h 583659"/>
              <a:gd name="connsiteX2" fmla="*/ 457200 w 836579"/>
              <a:gd name="connsiteY2" fmla="*/ 515566 h 583659"/>
              <a:gd name="connsiteX3" fmla="*/ 194554 w 836579"/>
              <a:gd name="connsiteY3" fmla="*/ 583659 h 583659"/>
              <a:gd name="connsiteX4" fmla="*/ 97277 w 836579"/>
              <a:gd name="connsiteY4" fmla="*/ 573932 h 583659"/>
              <a:gd name="connsiteX5" fmla="*/ 0 w 836579"/>
              <a:gd name="connsiteY5" fmla="*/ 437744 h 583659"/>
              <a:gd name="connsiteX6" fmla="*/ 0 w 836579"/>
              <a:gd name="connsiteY6" fmla="*/ 437744 h 583659"/>
              <a:gd name="connsiteX7" fmla="*/ 700392 w 836579"/>
              <a:gd name="connsiteY7" fmla="*/ 0 h 58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579" h="583659">
                <a:moveTo>
                  <a:pt x="700392" y="0"/>
                </a:moveTo>
                <a:lnTo>
                  <a:pt x="836579" y="194553"/>
                </a:lnTo>
                <a:lnTo>
                  <a:pt x="457200" y="515566"/>
                </a:lnTo>
                <a:lnTo>
                  <a:pt x="194554" y="583659"/>
                </a:lnTo>
                <a:lnTo>
                  <a:pt x="97277" y="573932"/>
                </a:lnTo>
                <a:lnTo>
                  <a:pt x="0" y="437744"/>
                </a:lnTo>
                <a:lnTo>
                  <a:pt x="0" y="437744"/>
                </a:lnTo>
                <a:lnTo>
                  <a:pt x="700392"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27A816F7-E8DF-F64B-9688-284CAA0437A8}"/>
              </a:ext>
            </a:extLst>
          </p:cNvPr>
          <p:cNvSpPr/>
          <p:nvPr/>
        </p:nvSpPr>
        <p:spPr>
          <a:xfrm>
            <a:off x="10068128" y="846306"/>
            <a:ext cx="710119" cy="797668"/>
          </a:xfrm>
          <a:custGeom>
            <a:avLst/>
            <a:gdLst>
              <a:gd name="connsiteX0" fmla="*/ 145915 w 710119"/>
              <a:gd name="connsiteY0" fmla="*/ 97277 h 797668"/>
              <a:gd name="connsiteX1" fmla="*/ 340468 w 710119"/>
              <a:gd name="connsiteY1" fmla="*/ 0 h 797668"/>
              <a:gd name="connsiteX2" fmla="*/ 437744 w 710119"/>
              <a:gd name="connsiteY2" fmla="*/ 165371 h 797668"/>
              <a:gd name="connsiteX3" fmla="*/ 564204 w 710119"/>
              <a:gd name="connsiteY3" fmla="*/ 87549 h 797668"/>
              <a:gd name="connsiteX4" fmla="*/ 710119 w 710119"/>
              <a:gd name="connsiteY4" fmla="*/ 632298 h 797668"/>
              <a:gd name="connsiteX5" fmla="*/ 408561 w 710119"/>
              <a:gd name="connsiteY5" fmla="*/ 797668 h 797668"/>
              <a:gd name="connsiteX6" fmla="*/ 0 w 710119"/>
              <a:gd name="connsiteY6" fmla="*/ 398834 h 797668"/>
              <a:gd name="connsiteX7" fmla="*/ 272374 w 710119"/>
              <a:gd name="connsiteY7" fmla="*/ 282103 h 797668"/>
              <a:gd name="connsiteX8" fmla="*/ 145915 w 710119"/>
              <a:gd name="connsiteY8" fmla="*/ 97277 h 79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119" h="797668">
                <a:moveTo>
                  <a:pt x="145915" y="97277"/>
                </a:moveTo>
                <a:lnTo>
                  <a:pt x="340468" y="0"/>
                </a:lnTo>
                <a:lnTo>
                  <a:pt x="437744" y="165371"/>
                </a:lnTo>
                <a:lnTo>
                  <a:pt x="564204" y="87549"/>
                </a:lnTo>
                <a:lnTo>
                  <a:pt x="710119" y="632298"/>
                </a:lnTo>
                <a:lnTo>
                  <a:pt x="408561" y="797668"/>
                </a:lnTo>
                <a:lnTo>
                  <a:pt x="0" y="398834"/>
                </a:lnTo>
                <a:lnTo>
                  <a:pt x="272374" y="282103"/>
                </a:lnTo>
                <a:lnTo>
                  <a:pt x="145915" y="97277"/>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191B61E2-F311-804D-A803-2D62F9B6C875}"/>
              </a:ext>
            </a:extLst>
          </p:cNvPr>
          <p:cNvSpPr/>
          <p:nvPr/>
        </p:nvSpPr>
        <p:spPr>
          <a:xfrm>
            <a:off x="11235447" y="3151762"/>
            <a:ext cx="729574" cy="933855"/>
          </a:xfrm>
          <a:custGeom>
            <a:avLst/>
            <a:gdLst>
              <a:gd name="connsiteX0" fmla="*/ 457200 w 729574"/>
              <a:gd name="connsiteY0" fmla="*/ 0 h 933855"/>
              <a:gd name="connsiteX1" fmla="*/ 0 w 729574"/>
              <a:gd name="connsiteY1" fmla="*/ 126459 h 933855"/>
              <a:gd name="connsiteX2" fmla="*/ 204281 w 729574"/>
              <a:gd name="connsiteY2" fmla="*/ 505838 h 933855"/>
              <a:gd name="connsiteX3" fmla="*/ 311285 w 729574"/>
              <a:gd name="connsiteY3" fmla="*/ 933855 h 933855"/>
              <a:gd name="connsiteX4" fmla="*/ 729574 w 729574"/>
              <a:gd name="connsiteY4" fmla="*/ 797668 h 933855"/>
              <a:gd name="connsiteX5" fmla="*/ 457200 w 729574"/>
              <a:gd name="connsiteY5" fmla="*/ 0 h 93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574" h="933855">
                <a:moveTo>
                  <a:pt x="457200" y="0"/>
                </a:moveTo>
                <a:lnTo>
                  <a:pt x="0" y="126459"/>
                </a:lnTo>
                <a:lnTo>
                  <a:pt x="204281" y="505838"/>
                </a:lnTo>
                <a:lnTo>
                  <a:pt x="311285" y="933855"/>
                </a:lnTo>
                <a:lnTo>
                  <a:pt x="729574" y="797668"/>
                </a:lnTo>
                <a:lnTo>
                  <a:pt x="457200"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4" name="Ink 43">
                <a:extLst>
                  <a:ext uri="{FF2B5EF4-FFF2-40B4-BE49-F238E27FC236}">
                    <a16:creationId xmlns:a16="http://schemas.microsoft.com/office/drawing/2014/main" id="{DB57DC3D-DBA8-D94C-AA69-A105F18FC350}"/>
                  </a:ext>
                </a:extLst>
              </p14:cNvPr>
              <p14:cNvContentPartPr/>
              <p14:nvPr/>
            </p14:nvContentPartPr>
            <p14:xfrm>
              <a:off x="178353" y="2115375"/>
              <a:ext cx="360" cy="360"/>
            </p14:xfrm>
          </p:contentPart>
        </mc:Choice>
        <mc:Fallback xmlns="">
          <p:pic>
            <p:nvPicPr>
              <p:cNvPr id="44" name="Ink 43">
                <a:extLst>
                  <a:ext uri="{FF2B5EF4-FFF2-40B4-BE49-F238E27FC236}">
                    <a16:creationId xmlns:a16="http://schemas.microsoft.com/office/drawing/2014/main" id="{DB57DC3D-DBA8-D94C-AA69-A105F18FC350}"/>
                  </a:ext>
                </a:extLst>
              </p:cNvPr>
              <p:cNvPicPr/>
              <p:nvPr/>
            </p:nvPicPr>
            <p:blipFill>
              <a:blip r:embed="rId5"/>
              <a:stretch>
                <a:fillRect/>
              </a:stretch>
            </p:blipFill>
            <p:spPr>
              <a:xfrm>
                <a:off x="142713" y="20797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26ED8C34-3A77-2942-A304-8A110589E303}"/>
                  </a:ext>
                </a:extLst>
              </p14:cNvPr>
              <p14:cNvContentPartPr/>
              <p14:nvPr/>
            </p14:nvContentPartPr>
            <p14:xfrm>
              <a:off x="510993" y="2175855"/>
              <a:ext cx="360" cy="360"/>
            </p14:xfrm>
          </p:contentPart>
        </mc:Choice>
        <mc:Fallback xmlns="">
          <p:pic>
            <p:nvPicPr>
              <p:cNvPr id="45" name="Ink 44">
                <a:extLst>
                  <a:ext uri="{FF2B5EF4-FFF2-40B4-BE49-F238E27FC236}">
                    <a16:creationId xmlns:a16="http://schemas.microsoft.com/office/drawing/2014/main" id="{26ED8C34-3A77-2942-A304-8A110589E303}"/>
                  </a:ext>
                </a:extLst>
              </p:cNvPr>
              <p:cNvPicPr/>
              <p:nvPr/>
            </p:nvPicPr>
            <p:blipFill>
              <a:blip r:embed="rId5"/>
              <a:stretch>
                <a:fillRect/>
              </a:stretch>
            </p:blipFill>
            <p:spPr>
              <a:xfrm>
                <a:off x="475353" y="2140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6" name="Ink 45">
                <a:extLst>
                  <a:ext uri="{FF2B5EF4-FFF2-40B4-BE49-F238E27FC236}">
                    <a16:creationId xmlns:a16="http://schemas.microsoft.com/office/drawing/2014/main" id="{74188C0C-CB34-0E44-A3DB-E5E93B4014BE}"/>
                  </a:ext>
                </a:extLst>
              </p14:cNvPr>
              <p14:cNvContentPartPr/>
              <p14:nvPr/>
            </p14:nvContentPartPr>
            <p14:xfrm>
              <a:off x="2452473" y="385575"/>
              <a:ext cx="360" cy="360"/>
            </p14:xfrm>
          </p:contentPart>
        </mc:Choice>
        <mc:Fallback xmlns="">
          <p:pic>
            <p:nvPicPr>
              <p:cNvPr id="46" name="Ink 45">
                <a:extLst>
                  <a:ext uri="{FF2B5EF4-FFF2-40B4-BE49-F238E27FC236}">
                    <a16:creationId xmlns:a16="http://schemas.microsoft.com/office/drawing/2014/main" id="{74188C0C-CB34-0E44-A3DB-E5E93B4014BE}"/>
                  </a:ext>
                </a:extLst>
              </p:cNvPr>
              <p:cNvPicPr/>
              <p:nvPr/>
            </p:nvPicPr>
            <p:blipFill>
              <a:blip r:embed="rId8"/>
              <a:stretch>
                <a:fillRect/>
              </a:stretch>
            </p:blipFill>
            <p:spPr>
              <a:xfrm>
                <a:off x="2389473" y="32257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7" name="Ink 46">
                <a:extLst>
                  <a:ext uri="{FF2B5EF4-FFF2-40B4-BE49-F238E27FC236}">
                    <a16:creationId xmlns:a16="http://schemas.microsoft.com/office/drawing/2014/main" id="{8AFB44BF-DA51-FC4C-946E-055FC2782997}"/>
                  </a:ext>
                </a:extLst>
              </p14:cNvPr>
              <p14:cNvContentPartPr/>
              <p14:nvPr/>
            </p14:nvContentPartPr>
            <p14:xfrm>
              <a:off x="285633" y="2721615"/>
              <a:ext cx="360" cy="360"/>
            </p14:xfrm>
          </p:contentPart>
        </mc:Choice>
        <mc:Fallback xmlns="">
          <p:pic>
            <p:nvPicPr>
              <p:cNvPr id="47" name="Ink 46">
                <a:extLst>
                  <a:ext uri="{FF2B5EF4-FFF2-40B4-BE49-F238E27FC236}">
                    <a16:creationId xmlns:a16="http://schemas.microsoft.com/office/drawing/2014/main" id="{8AFB44BF-DA51-FC4C-946E-055FC2782997}"/>
                  </a:ext>
                </a:extLst>
              </p:cNvPr>
              <p:cNvPicPr/>
              <p:nvPr/>
            </p:nvPicPr>
            <p:blipFill>
              <a:blip r:embed="rId5"/>
              <a:stretch>
                <a:fillRect/>
              </a:stretch>
            </p:blipFill>
            <p:spPr>
              <a:xfrm>
                <a:off x="249633" y="2685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8" name="Ink 47">
                <a:extLst>
                  <a:ext uri="{FF2B5EF4-FFF2-40B4-BE49-F238E27FC236}">
                    <a16:creationId xmlns:a16="http://schemas.microsoft.com/office/drawing/2014/main" id="{E6C8CBB0-7F3C-9243-9250-4CBFF870263D}"/>
                  </a:ext>
                </a:extLst>
              </p14:cNvPr>
              <p14:cNvContentPartPr/>
              <p14:nvPr/>
            </p14:nvContentPartPr>
            <p14:xfrm>
              <a:off x="666873" y="2684535"/>
              <a:ext cx="360" cy="360"/>
            </p14:xfrm>
          </p:contentPart>
        </mc:Choice>
        <mc:Fallback xmlns="">
          <p:pic>
            <p:nvPicPr>
              <p:cNvPr id="48" name="Ink 47">
                <a:extLst>
                  <a:ext uri="{FF2B5EF4-FFF2-40B4-BE49-F238E27FC236}">
                    <a16:creationId xmlns:a16="http://schemas.microsoft.com/office/drawing/2014/main" id="{E6C8CBB0-7F3C-9243-9250-4CBFF870263D}"/>
                  </a:ext>
                </a:extLst>
              </p:cNvPr>
              <p:cNvPicPr/>
              <p:nvPr/>
            </p:nvPicPr>
            <p:blipFill>
              <a:blip r:embed="rId5"/>
              <a:stretch>
                <a:fillRect/>
              </a:stretch>
            </p:blipFill>
            <p:spPr>
              <a:xfrm>
                <a:off x="631233" y="26485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9" name="Ink 48">
                <a:extLst>
                  <a:ext uri="{FF2B5EF4-FFF2-40B4-BE49-F238E27FC236}">
                    <a16:creationId xmlns:a16="http://schemas.microsoft.com/office/drawing/2014/main" id="{147C8418-81B7-EE42-B72A-8D26AB04256F}"/>
                  </a:ext>
                </a:extLst>
              </p14:cNvPr>
              <p14:cNvContentPartPr/>
              <p14:nvPr/>
            </p14:nvContentPartPr>
            <p14:xfrm>
              <a:off x="928953" y="3255855"/>
              <a:ext cx="360" cy="360"/>
            </p14:xfrm>
          </p:contentPart>
        </mc:Choice>
        <mc:Fallback xmlns="">
          <p:pic>
            <p:nvPicPr>
              <p:cNvPr id="49" name="Ink 48">
                <a:extLst>
                  <a:ext uri="{FF2B5EF4-FFF2-40B4-BE49-F238E27FC236}">
                    <a16:creationId xmlns:a16="http://schemas.microsoft.com/office/drawing/2014/main" id="{147C8418-81B7-EE42-B72A-8D26AB04256F}"/>
                  </a:ext>
                </a:extLst>
              </p:cNvPr>
              <p:cNvPicPr/>
              <p:nvPr/>
            </p:nvPicPr>
            <p:blipFill>
              <a:blip r:embed="rId5"/>
              <a:stretch>
                <a:fillRect/>
              </a:stretch>
            </p:blipFill>
            <p:spPr>
              <a:xfrm>
                <a:off x="892953" y="3220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id="{F4AD4BB1-A974-CA41-86CE-7D29548FA8F2}"/>
                  </a:ext>
                </a:extLst>
              </p14:cNvPr>
              <p14:cNvContentPartPr/>
              <p14:nvPr/>
            </p14:nvContentPartPr>
            <p14:xfrm>
              <a:off x="544833" y="3492375"/>
              <a:ext cx="360" cy="360"/>
            </p14:xfrm>
          </p:contentPart>
        </mc:Choice>
        <mc:Fallback xmlns="">
          <p:pic>
            <p:nvPicPr>
              <p:cNvPr id="50" name="Ink 49">
                <a:extLst>
                  <a:ext uri="{FF2B5EF4-FFF2-40B4-BE49-F238E27FC236}">
                    <a16:creationId xmlns:a16="http://schemas.microsoft.com/office/drawing/2014/main" id="{F4AD4BB1-A974-CA41-86CE-7D29548FA8F2}"/>
                  </a:ext>
                </a:extLst>
              </p:cNvPr>
              <p:cNvPicPr/>
              <p:nvPr/>
            </p:nvPicPr>
            <p:blipFill>
              <a:blip r:embed="rId5"/>
              <a:stretch>
                <a:fillRect/>
              </a:stretch>
            </p:blipFill>
            <p:spPr>
              <a:xfrm>
                <a:off x="508833" y="34567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1" name="Ink 50">
                <a:extLst>
                  <a:ext uri="{FF2B5EF4-FFF2-40B4-BE49-F238E27FC236}">
                    <a16:creationId xmlns:a16="http://schemas.microsoft.com/office/drawing/2014/main" id="{669FC94E-7116-704E-BFE4-5AAB2E35F772}"/>
                  </a:ext>
                </a:extLst>
              </p14:cNvPr>
              <p14:cNvContentPartPr/>
              <p14:nvPr/>
            </p14:nvContentPartPr>
            <p14:xfrm>
              <a:off x="1095633" y="4698015"/>
              <a:ext cx="360" cy="360"/>
            </p14:xfrm>
          </p:contentPart>
        </mc:Choice>
        <mc:Fallback xmlns="">
          <p:pic>
            <p:nvPicPr>
              <p:cNvPr id="51" name="Ink 50">
                <a:extLst>
                  <a:ext uri="{FF2B5EF4-FFF2-40B4-BE49-F238E27FC236}">
                    <a16:creationId xmlns:a16="http://schemas.microsoft.com/office/drawing/2014/main" id="{669FC94E-7116-704E-BFE4-5AAB2E35F772}"/>
                  </a:ext>
                </a:extLst>
              </p:cNvPr>
              <p:cNvPicPr/>
              <p:nvPr/>
            </p:nvPicPr>
            <p:blipFill>
              <a:blip r:embed="rId5"/>
              <a:stretch>
                <a:fillRect/>
              </a:stretch>
            </p:blipFill>
            <p:spPr>
              <a:xfrm>
                <a:off x="1059633" y="4662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Ink 51">
                <a:extLst>
                  <a:ext uri="{FF2B5EF4-FFF2-40B4-BE49-F238E27FC236}">
                    <a16:creationId xmlns:a16="http://schemas.microsoft.com/office/drawing/2014/main" id="{EE999914-A1BF-5B4C-9259-F6EF719B3D39}"/>
                  </a:ext>
                </a:extLst>
              </p14:cNvPr>
              <p14:cNvContentPartPr/>
              <p14:nvPr/>
            </p14:nvContentPartPr>
            <p14:xfrm>
              <a:off x="1799073" y="4757055"/>
              <a:ext cx="360" cy="360"/>
            </p14:xfrm>
          </p:contentPart>
        </mc:Choice>
        <mc:Fallback xmlns="">
          <p:pic>
            <p:nvPicPr>
              <p:cNvPr id="52" name="Ink 51">
                <a:extLst>
                  <a:ext uri="{FF2B5EF4-FFF2-40B4-BE49-F238E27FC236}">
                    <a16:creationId xmlns:a16="http://schemas.microsoft.com/office/drawing/2014/main" id="{EE999914-A1BF-5B4C-9259-F6EF719B3D39}"/>
                  </a:ext>
                </a:extLst>
              </p:cNvPr>
              <p:cNvPicPr/>
              <p:nvPr/>
            </p:nvPicPr>
            <p:blipFill>
              <a:blip r:embed="rId5"/>
              <a:stretch>
                <a:fillRect/>
              </a:stretch>
            </p:blipFill>
            <p:spPr>
              <a:xfrm>
                <a:off x="1763433" y="47214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3" name="Ink 52">
                <a:extLst>
                  <a:ext uri="{FF2B5EF4-FFF2-40B4-BE49-F238E27FC236}">
                    <a16:creationId xmlns:a16="http://schemas.microsoft.com/office/drawing/2014/main" id="{D191FF17-AB03-9949-928D-A36841F98E8F}"/>
                  </a:ext>
                </a:extLst>
              </p14:cNvPr>
              <p14:cNvContentPartPr/>
              <p14:nvPr/>
            </p14:nvContentPartPr>
            <p14:xfrm>
              <a:off x="1016793" y="5289135"/>
              <a:ext cx="9360" cy="1080"/>
            </p14:xfrm>
          </p:contentPart>
        </mc:Choice>
        <mc:Fallback xmlns="">
          <p:pic>
            <p:nvPicPr>
              <p:cNvPr id="53" name="Ink 52">
                <a:extLst>
                  <a:ext uri="{FF2B5EF4-FFF2-40B4-BE49-F238E27FC236}">
                    <a16:creationId xmlns:a16="http://schemas.microsoft.com/office/drawing/2014/main" id="{D191FF17-AB03-9949-928D-A36841F98E8F}"/>
                  </a:ext>
                </a:extLst>
              </p:cNvPr>
              <p:cNvPicPr/>
              <p:nvPr/>
            </p:nvPicPr>
            <p:blipFill>
              <a:blip r:embed="rId5"/>
              <a:stretch>
                <a:fillRect/>
              </a:stretch>
            </p:blipFill>
            <p:spPr>
              <a:xfrm>
                <a:off x="981153" y="5253495"/>
                <a:ext cx="810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4" name="Ink 53">
                <a:extLst>
                  <a:ext uri="{FF2B5EF4-FFF2-40B4-BE49-F238E27FC236}">
                    <a16:creationId xmlns:a16="http://schemas.microsoft.com/office/drawing/2014/main" id="{085B0FF6-C869-CD43-8726-8136194C2BE2}"/>
                  </a:ext>
                </a:extLst>
              </p14:cNvPr>
              <p14:cNvContentPartPr/>
              <p14:nvPr/>
            </p14:nvContentPartPr>
            <p14:xfrm>
              <a:off x="1202913" y="5698095"/>
              <a:ext cx="360" cy="360"/>
            </p14:xfrm>
          </p:contentPart>
        </mc:Choice>
        <mc:Fallback xmlns="">
          <p:pic>
            <p:nvPicPr>
              <p:cNvPr id="54" name="Ink 53">
                <a:extLst>
                  <a:ext uri="{FF2B5EF4-FFF2-40B4-BE49-F238E27FC236}">
                    <a16:creationId xmlns:a16="http://schemas.microsoft.com/office/drawing/2014/main" id="{085B0FF6-C869-CD43-8726-8136194C2BE2}"/>
                  </a:ext>
                </a:extLst>
              </p:cNvPr>
              <p:cNvPicPr/>
              <p:nvPr/>
            </p:nvPicPr>
            <p:blipFill>
              <a:blip r:embed="rId5"/>
              <a:stretch>
                <a:fillRect/>
              </a:stretch>
            </p:blipFill>
            <p:spPr>
              <a:xfrm>
                <a:off x="1166913" y="5662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0E78CC73-2713-0945-93E2-F55CFA6E02D4}"/>
                  </a:ext>
                </a:extLst>
              </p14:cNvPr>
              <p14:cNvContentPartPr/>
              <p14:nvPr/>
            </p14:nvContentPartPr>
            <p14:xfrm>
              <a:off x="1508193" y="5567775"/>
              <a:ext cx="360" cy="360"/>
            </p14:xfrm>
          </p:contentPart>
        </mc:Choice>
        <mc:Fallback xmlns="">
          <p:pic>
            <p:nvPicPr>
              <p:cNvPr id="55" name="Ink 54">
                <a:extLst>
                  <a:ext uri="{FF2B5EF4-FFF2-40B4-BE49-F238E27FC236}">
                    <a16:creationId xmlns:a16="http://schemas.microsoft.com/office/drawing/2014/main" id="{0E78CC73-2713-0945-93E2-F55CFA6E02D4}"/>
                  </a:ext>
                </a:extLst>
              </p:cNvPr>
              <p:cNvPicPr/>
              <p:nvPr/>
            </p:nvPicPr>
            <p:blipFill>
              <a:blip r:embed="rId5"/>
              <a:stretch>
                <a:fillRect/>
              </a:stretch>
            </p:blipFill>
            <p:spPr>
              <a:xfrm>
                <a:off x="1472193" y="5532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6" name="Ink 55">
                <a:extLst>
                  <a:ext uri="{FF2B5EF4-FFF2-40B4-BE49-F238E27FC236}">
                    <a16:creationId xmlns:a16="http://schemas.microsoft.com/office/drawing/2014/main" id="{E1D3209B-0983-084E-B916-D51931B09175}"/>
                  </a:ext>
                </a:extLst>
              </p14:cNvPr>
              <p14:cNvContentPartPr/>
              <p14:nvPr/>
            </p14:nvContentPartPr>
            <p14:xfrm>
              <a:off x="504513" y="5721495"/>
              <a:ext cx="360" cy="360"/>
            </p14:xfrm>
          </p:contentPart>
        </mc:Choice>
        <mc:Fallback xmlns="">
          <p:pic>
            <p:nvPicPr>
              <p:cNvPr id="56" name="Ink 55">
                <a:extLst>
                  <a:ext uri="{FF2B5EF4-FFF2-40B4-BE49-F238E27FC236}">
                    <a16:creationId xmlns:a16="http://schemas.microsoft.com/office/drawing/2014/main" id="{E1D3209B-0983-084E-B916-D51931B09175}"/>
                  </a:ext>
                </a:extLst>
              </p:cNvPr>
              <p:cNvPicPr/>
              <p:nvPr/>
            </p:nvPicPr>
            <p:blipFill>
              <a:blip r:embed="rId5"/>
              <a:stretch>
                <a:fillRect/>
              </a:stretch>
            </p:blipFill>
            <p:spPr>
              <a:xfrm>
                <a:off x="468873" y="5685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872B3117-7F0F-7C46-BAB8-906339D82C00}"/>
                  </a:ext>
                </a:extLst>
              </p14:cNvPr>
              <p14:cNvContentPartPr/>
              <p14:nvPr/>
            </p14:nvContentPartPr>
            <p14:xfrm>
              <a:off x="308673" y="6255375"/>
              <a:ext cx="360" cy="360"/>
            </p14:xfrm>
          </p:contentPart>
        </mc:Choice>
        <mc:Fallback xmlns="">
          <p:pic>
            <p:nvPicPr>
              <p:cNvPr id="57" name="Ink 56">
                <a:extLst>
                  <a:ext uri="{FF2B5EF4-FFF2-40B4-BE49-F238E27FC236}">
                    <a16:creationId xmlns:a16="http://schemas.microsoft.com/office/drawing/2014/main" id="{872B3117-7F0F-7C46-BAB8-906339D82C00}"/>
                  </a:ext>
                </a:extLst>
              </p:cNvPr>
              <p:cNvPicPr/>
              <p:nvPr/>
            </p:nvPicPr>
            <p:blipFill>
              <a:blip r:embed="rId5"/>
              <a:stretch>
                <a:fillRect/>
              </a:stretch>
            </p:blipFill>
            <p:spPr>
              <a:xfrm>
                <a:off x="273033" y="62197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0F136238-EF7C-254B-97DD-B9FCC5A4CFEE}"/>
                  </a:ext>
                </a:extLst>
              </p14:cNvPr>
              <p14:cNvContentPartPr/>
              <p14:nvPr/>
            </p14:nvContentPartPr>
            <p14:xfrm>
              <a:off x="11272833" y="2636295"/>
              <a:ext cx="360" cy="360"/>
            </p14:xfrm>
          </p:contentPart>
        </mc:Choice>
        <mc:Fallback xmlns="">
          <p:pic>
            <p:nvPicPr>
              <p:cNvPr id="58" name="Ink 57">
                <a:extLst>
                  <a:ext uri="{FF2B5EF4-FFF2-40B4-BE49-F238E27FC236}">
                    <a16:creationId xmlns:a16="http://schemas.microsoft.com/office/drawing/2014/main" id="{0F136238-EF7C-254B-97DD-B9FCC5A4CFEE}"/>
                  </a:ext>
                </a:extLst>
              </p:cNvPr>
              <p:cNvPicPr/>
              <p:nvPr/>
            </p:nvPicPr>
            <p:blipFill>
              <a:blip r:embed="rId5"/>
              <a:stretch>
                <a:fillRect/>
              </a:stretch>
            </p:blipFill>
            <p:spPr>
              <a:xfrm>
                <a:off x="11236833" y="2600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9" name="Ink 58">
                <a:extLst>
                  <a:ext uri="{FF2B5EF4-FFF2-40B4-BE49-F238E27FC236}">
                    <a16:creationId xmlns:a16="http://schemas.microsoft.com/office/drawing/2014/main" id="{3B3EB78D-E57C-4C43-82F7-D2D7B2C0EF0C}"/>
                  </a:ext>
                </a:extLst>
              </p14:cNvPr>
              <p14:cNvContentPartPr/>
              <p14:nvPr/>
            </p14:nvContentPartPr>
            <p14:xfrm>
              <a:off x="11931633" y="1880655"/>
              <a:ext cx="360" cy="360"/>
            </p14:xfrm>
          </p:contentPart>
        </mc:Choice>
        <mc:Fallback xmlns="">
          <p:pic>
            <p:nvPicPr>
              <p:cNvPr id="59" name="Ink 58">
                <a:extLst>
                  <a:ext uri="{FF2B5EF4-FFF2-40B4-BE49-F238E27FC236}">
                    <a16:creationId xmlns:a16="http://schemas.microsoft.com/office/drawing/2014/main" id="{3B3EB78D-E57C-4C43-82F7-D2D7B2C0EF0C}"/>
                  </a:ext>
                </a:extLst>
              </p:cNvPr>
              <p:cNvPicPr/>
              <p:nvPr/>
            </p:nvPicPr>
            <p:blipFill>
              <a:blip r:embed="rId5"/>
              <a:stretch>
                <a:fillRect/>
              </a:stretch>
            </p:blipFill>
            <p:spPr>
              <a:xfrm>
                <a:off x="11895993" y="1845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0" name="Ink 59">
                <a:extLst>
                  <a:ext uri="{FF2B5EF4-FFF2-40B4-BE49-F238E27FC236}">
                    <a16:creationId xmlns:a16="http://schemas.microsoft.com/office/drawing/2014/main" id="{AFE16365-9C40-6349-BAC5-12C7E0AE2FE0}"/>
                  </a:ext>
                </a:extLst>
              </p14:cNvPr>
              <p14:cNvContentPartPr/>
              <p14:nvPr/>
            </p14:nvContentPartPr>
            <p14:xfrm>
              <a:off x="11303793" y="2005935"/>
              <a:ext cx="360" cy="360"/>
            </p14:xfrm>
          </p:contentPart>
        </mc:Choice>
        <mc:Fallback xmlns="">
          <p:pic>
            <p:nvPicPr>
              <p:cNvPr id="60" name="Ink 59">
                <a:extLst>
                  <a:ext uri="{FF2B5EF4-FFF2-40B4-BE49-F238E27FC236}">
                    <a16:creationId xmlns:a16="http://schemas.microsoft.com/office/drawing/2014/main" id="{AFE16365-9C40-6349-BAC5-12C7E0AE2FE0}"/>
                  </a:ext>
                </a:extLst>
              </p:cNvPr>
              <p:cNvPicPr/>
              <p:nvPr/>
            </p:nvPicPr>
            <p:blipFill>
              <a:blip r:embed="rId5"/>
              <a:stretch>
                <a:fillRect/>
              </a:stretch>
            </p:blipFill>
            <p:spPr>
              <a:xfrm>
                <a:off x="11268153" y="1970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1" name="Ink 60">
                <a:extLst>
                  <a:ext uri="{FF2B5EF4-FFF2-40B4-BE49-F238E27FC236}">
                    <a16:creationId xmlns:a16="http://schemas.microsoft.com/office/drawing/2014/main" id="{5341AB1E-AC22-B74D-A767-349F29FC9B78}"/>
                  </a:ext>
                </a:extLst>
              </p14:cNvPr>
              <p14:cNvContentPartPr/>
              <p14:nvPr/>
            </p14:nvContentPartPr>
            <p14:xfrm>
              <a:off x="11463273" y="2237775"/>
              <a:ext cx="360" cy="360"/>
            </p14:xfrm>
          </p:contentPart>
        </mc:Choice>
        <mc:Fallback xmlns="">
          <p:pic>
            <p:nvPicPr>
              <p:cNvPr id="61" name="Ink 60">
                <a:extLst>
                  <a:ext uri="{FF2B5EF4-FFF2-40B4-BE49-F238E27FC236}">
                    <a16:creationId xmlns:a16="http://schemas.microsoft.com/office/drawing/2014/main" id="{5341AB1E-AC22-B74D-A767-349F29FC9B78}"/>
                  </a:ext>
                </a:extLst>
              </p:cNvPr>
              <p:cNvPicPr/>
              <p:nvPr/>
            </p:nvPicPr>
            <p:blipFill>
              <a:blip r:embed="rId5"/>
              <a:stretch>
                <a:fillRect/>
              </a:stretch>
            </p:blipFill>
            <p:spPr>
              <a:xfrm>
                <a:off x="11427273" y="22017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2" name="Ink 61">
                <a:extLst>
                  <a:ext uri="{FF2B5EF4-FFF2-40B4-BE49-F238E27FC236}">
                    <a16:creationId xmlns:a16="http://schemas.microsoft.com/office/drawing/2014/main" id="{F2E16C92-9644-EB44-9723-37B94CACEF50}"/>
                  </a:ext>
                </a:extLst>
              </p14:cNvPr>
              <p14:cNvContentPartPr/>
              <p14:nvPr/>
            </p14:nvContentPartPr>
            <p14:xfrm>
              <a:off x="11557953" y="2437215"/>
              <a:ext cx="360" cy="360"/>
            </p14:xfrm>
          </p:contentPart>
        </mc:Choice>
        <mc:Fallback xmlns="">
          <p:pic>
            <p:nvPicPr>
              <p:cNvPr id="62" name="Ink 61">
                <a:extLst>
                  <a:ext uri="{FF2B5EF4-FFF2-40B4-BE49-F238E27FC236}">
                    <a16:creationId xmlns:a16="http://schemas.microsoft.com/office/drawing/2014/main" id="{F2E16C92-9644-EB44-9723-37B94CACEF50}"/>
                  </a:ext>
                </a:extLst>
              </p:cNvPr>
              <p:cNvPicPr/>
              <p:nvPr/>
            </p:nvPicPr>
            <p:blipFill>
              <a:blip r:embed="rId5"/>
              <a:stretch>
                <a:fillRect/>
              </a:stretch>
            </p:blipFill>
            <p:spPr>
              <a:xfrm>
                <a:off x="11522313" y="2401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3" name="Ink 62">
                <a:extLst>
                  <a:ext uri="{FF2B5EF4-FFF2-40B4-BE49-F238E27FC236}">
                    <a16:creationId xmlns:a16="http://schemas.microsoft.com/office/drawing/2014/main" id="{E9AE1E97-EDF6-CE48-8954-E7522B5D007A}"/>
                  </a:ext>
                </a:extLst>
              </p14:cNvPr>
              <p14:cNvContentPartPr/>
              <p14:nvPr/>
            </p14:nvContentPartPr>
            <p14:xfrm>
              <a:off x="10317393" y="647655"/>
              <a:ext cx="360" cy="360"/>
            </p14:xfrm>
          </p:contentPart>
        </mc:Choice>
        <mc:Fallback xmlns="">
          <p:pic>
            <p:nvPicPr>
              <p:cNvPr id="63" name="Ink 62">
                <a:extLst>
                  <a:ext uri="{FF2B5EF4-FFF2-40B4-BE49-F238E27FC236}">
                    <a16:creationId xmlns:a16="http://schemas.microsoft.com/office/drawing/2014/main" id="{E9AE1E97-EDF6-CE48-8954-E7522B5D007A}"/>
                  </a:ext>
                </a:extLst>
              </p:cNvPr>
              <p:cNvPicPr/>
              <p:nvPr/>
            </p:nvPicPr>
            <p:blipFill>
              <a:blip r:embed="rId5"/>
              <a:stretch>
                <a:fillRect/>
              </a:stretch>
            </p:blipFill>
            <p:spPr>
              <a:xfrm>
                <a:off x="10281753" y="611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AFF558A5-D1F3-F140-A534-FA8F0266672A}"/>
                  </a:ext>
                </a:extLst>
              </p14:cNvPr>
              <p14:cNvContentPartPr/>
              <p14:nvPr/>
            </p14:nvContentPartPr>
            <p14:xfrm>
              <a:off x="10121193" y="1086135"/>
              <a:ext cx="360" cy="360"/>
            </p14:xfrm>
          </p:contentPart>
        </mc:Choice>
        <mc:Fallback xmlns="">
          <p:pic>
            <p:nvPicPr>
              <p:cNvPr id="64" name="Ink 63">
                <a:extLst>
                  <a:ext uri="{FF2B5EF4-FFF2-40B4-BE49-F238E27FC236}">
                    <a16:creationId xmlns:a16="http://schemas.microsoft.com/office/drawing/2014/main" id="{AFF558A5-D1F3-F140-A534-FA8F0266672A}"/>
                  </a:ext>
                </a:extLst>
              </p:cNvPr>
              <p:cNvPicPr/>
              <p:nvPr/>
            </p:nvPicPr>
            <p:blipFill>
              <a:blip r:embed="rId5"/>
              <a:stretch>
                <a:fillRect/>
              </a:stretch>
            </p:blipFill>
            <p:spPr>
              <a:xfrm>
                <a:off x="10085193" y="1050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5" name="Ink 64">
                <a:extLst>
                  <a:ext uri="{FF2B5EF4-FFF2-40B4-BE49-F238E27FC236}">
                    <a16:creationId xmlns:a16="http://schemas.microsoft.com/office/drawing/2014/main" id="{20B90C88-19F8-F240-A012-1FCDE5411B4F}"/>
                  </a:ext>
                </a:extLst>
              </p14:cNvPr>
              <p14:cNvContentPartPr/>
              <p14:nvPr/>
            </p14:nvContentPartPr>
            <p14:xfrm>
              <a:off x="10569033" y="853935"/>
              <a:ext cx="8280" cy="9360"/>
            </p14:xfrm>
          </p:contentPart>
        </mc:Choice>
        <mc:Fallback xmlns="">
          <p:pic>
            <p:nvPicPr>
              <p:cNvPr id="65" name="Ink 64">
                <a:extLst>
                  <a:ext uri="{FF2B5EF4-FFF2-40B4-BE49-F238E27FC236}">
                    <a16:creationId xmlns:a16="http://schemas.microsoft.com/office/drawing/2014/main" id="{20B90C88-19F8-F240-A012-1FCDE5411B4F}"/>
                  </a:ext>
                </a:extLst>
              </p:cNvPr>
              <p:cNvPicPr/>
              <p:nvPr/>
            </p:nvPicPr>
            <p:blipFill>
              <a:blip r:embed="rId5"/>
              <a:stretch>
                <a:fillRect/>
              </a:stretch>
            </p:blipFill>
            <p:spPr>
              <a:xfrm>
                <a:off x="10533033" y="817935"/>
                <a:ext cx="799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6" name="Ink 65">
                <a:extLst>
                  <a:ext uri="{FF2B5EF4-FFF2-40B4-BE49-F238E27FC236}">
                    <a16:creationId xmlns:a16="http://schemas.microsoft.com/office/drawing/2014/main" id="{543B7571-0D04-7049-AD22-1F65C42376DA}"/>
                  </a:ext>
                </a:extLst>
              </p14:cNvPr>
              <p14:cNvContentPartPr/>
              <p14:nvPr/>
            </p14:nvContentPartPr>
            <p14:xfrm>
              <a:off x="11270673" y="249135"/>
              <a:ext cx="360" cy="360"/>
            </p14:xfrm>
          </p:contentPart>
        </mc:Choice>
        <mc:Fallback xmlns="">
          <p:pic>
            <p:nvPicPr>
              <p:cNvPr id="66" name="Ink 65">
                <a:extLst>
                  <a:ext uri="{FF2B5EF4-FFF2-40B4-BE49-F238E27FC236}">
                    <a16:creationId xmlns:a16="http://schemas.microsoft.com/office/drawing/2014/main" id="{543B7571-0D04-7049-AD22-1F65C42376DA}"/>
                  </a:ext>
                </a:extLst>
              </p:cNvPr>
              <p:cNvPicPr/>
              <p:nvPr/>
            </p:nvPicPr>
            <p:blipFill>
              <a:blip r:embed="rId5"/>
              <a:stretch>
                <a:fillRect/>
              </a:stretch>
            </p:blipFill>
            <p:spPr>
              <a:xfrm>
                <a:off x="11234673" y="213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7" name="Ink 66">
                <a:extLst>
                  <a:ext uri="{FF2B5EF4-FFF2-40B4-BE49-F238E27FC236}">
                    <a16:creationId xmlns:a16="http://schemas.microsoft.com/office/drawing/2014/main" id="{12AD63F0-E9A9-8A41-A929-CBCC056A78AE}"/>
                  </a:ext>
                </a:extLst>
              </p14:cNvPr>
              <p14:cNvContentPartPr/>
              <p14:nvPr/>
            </p14:nvContentPartPr>
            <p14:xfrm>
              <a:off x="7226793" y="6515655"/>
              <a:ext cx="360" cy="360"/>
            </p14:xfrm>
          </p:contentPart>
        </mc:Choice>
        <mc:Fallback xmlns="">
          <p:pic>
            <p:nvPicPr>
              <p:cNvPr id="67" name="Ink 66">
                <a:extLst>
                  <a:ext uri="{FF2B5EF4-FFF2-40B4-BE49-F238E27FC236}">
                    <a16:creationId xmlns:a16="http://schemas.microsoft.com/office/drawing/2014/main" id="{12AD63F0-E9A9-8A41-A929-CBCC056A78AE}"/>
                  </a:ext>
                </a:extLst>
              </p:cNvPr>
              <p:cNvPicPr/>
              <p:nvPr/>
            </p:nvPicPr>
            <p:blipFill>
              <a:blip r:embed="rId30"/>
              <a:stretch>
                <a:fillRect/>
              </a:stretch>
            </p:blipFill>
            <p:spPr>
              <a:xfrm>
                <a:off x="7163793" y="645301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8" name="Ink 67">
                <a:extLst>
                  <a:ext uri="{FF2B5EF4-FFF2-40B4-BE49-F238E27FC236}">
                    <a16:creationId xmlns:a16="http://schemas.microsoft.com/office/drawing/2014/main" id="{FA11C529-CB9F-5E4A-984C-341416277082}"/>
                  </a:ext>
                </a:extLst>
              </p14:cNvPr>
              <p14:cNvContentPartPr/>
              <p14:nvPr/>
            </p14:nvContentPartPr>
            <p14:xfrm>
              <a:off x="1758033" y="5937495"/>
              <a:ext cx="360" cy="360"/>
            </p14:xfrm>
          </p:contentPart>
        </mc:Choice>
        <mc:Fallback xmlns="">
          <p:pic>
            <p:nvPicPr>
              <p:cNvPr id="68" name="Ink 67">
                <a:extLst>
                  <a:ext uri="{FF2B5EF4-FFF2-40B4-BE49-F238E27FC236}">
                    <a16:creationId xmlns:a16="http://schemas.microsoft.com/office/drawing/2014/main" id="{FA11C529-CB9F-5E4A-984C-341416277082}"/>
                  </a:ext>
                </a:extLst>
              </p:cNvPr>
              <p:cNvPicPr/>
              <p:nvPr/>
            </p:nvPicPr>
            <p:blipFill>
              <a:blip r:embed="rId32"/>
              <a:stretch>
                <a:fillRect/>
              </a:stretch>
            </p:blipFill>
            <p:spPr>
              <a:xfrm>
                <a:off x="1722393" y="5901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9" name="Ink 68">
                <a:extLst>
                  <a:ext uri="{FF2B5EF4-FFF2-40B4-BE49-F238E27FC236}">
                    <a16:creationId xmlns:a16="http://schemas.microsoft.com/office/drawing/2014/main" id="{DB169752-E026-374D-A5BF-56B648B74F98}"/>
                  </a:ext>
                </a:extLst>
              </p14:cNvPr>
              <p14:cNvContentPartPr/>
              <p14:nvPr/>
            </p14:nvContentPartPr>
            <p14:xfrm>
              <a:off x="2135313" y="6438255"/>
              <a:ext cx="360" cy="360"/>
            </p14:xfrm>
          </p:contentPart>
        </mc:Choice>
        <mc:Fallback xmlns="">
          <p:pic>
            <p:nvPicPr>
              <p:cNvPr id="69" name="Ink 68">
                <a:extLst>
                  <a:ext uri="{FF2B5EF4-FFF2-40B4-BE49-F238E27FC236}">
                    <a16:creationId xmlns:a16="http://schemas.microsoft.com/office/drawing/2014/main" id="{DB169752-E026-374D-A5BF-56B648B74F98}"/>
                  </a:ext>
                </a:extLst>
              </p:cNvPr>
              <p:cNvPicPr/>
              <p:nvPr/>
            </p:nvPicPr>
            <p:blipFill>
              <a:blip r:embed="rId32"/>
              <a:stretch>
                <a:fillRect/>
              </a:stretch>
            </p:blipFill>
            <p:spPr>
              <a:xfrm>
                <a:off x="2099313" y="6402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917AE574-FC89-754F-BF7F-65ECC1FA7F6C}"/>
                  </a:ext>
                </a:extLst>
              </p14:cNvPr>
              <p14:cNvContentPartPr/>
              <p14:nvPr/>
            </p14:nvContentPartPr>
            <p14:xfrm>
              <a:off x="2534913" y="6371655"/>
              <a:ext cx="360" cy="360"/>
            </p14:xfrm>
          </p:contentPart>
        </mc:Choice>
        <mc:Fallback xmlns="">
          <p:pic>
            <p:nvPicPr>
              <p:cNvPr id="70" name="Ink 69">
                <a:extLst>
                  <a:ext uri="{FF2B5EF4-FFF2-40B4-BE49-F238E27FC236}">
                    <a16:creationId xmlns:a16="http://schemas.microsoft.com/office/drawing/2014/main" id="{917AE574-FC89-754F-BF7F-65ECC1FA7F6C}"/>
                  </a:ext>
                </a:extLst>
              </p:cNvPr>
              <p:cNvPicPr/>
              <p:nvPr/>
            </p:nvPicPr>
            <p:blipFill>
              <a:blip r:embed="rId32"/>
              <a:stretch>
                <a:fillRect/>
              </a:stretch>
            </p:blipFill>
            <p:spPr>
              <a:xfrm>
                <a:off x="2499273" y="6336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1" name="Ink 70">
                <a:extLst>
                  <a:ext uri="{FF2B5EF4-FFF2-40B4-BE49-F238E27FC236}">
                    <a16:creationId xmlns:a16="http://schemas.microsoft.com/office/drawing/2014/main" id="{F369532D-04C8-4F4F-A8DA-30CFDADE62FD}"/>
                  </a:ext>
                </a:extLst>
              </p14:cNvPr>
              <p14:cNvContentPartPr/>
              <p14:nvPr/>
            </p14:nvContentPartPr>
            <p14:xfrm>
              <a:off x="2298753" y="5725455"/>
              <a:ext cx="360" cy="360"/>
            </p14:xfrm>
          </p:contentPart>
        </mc:Choice>
        <mc:Fallback xmlns="">
          <p:pic>
            <p:nvPicPr>
              <p:cNvPr id="71" name="Ink 70">
                <a:extLst>
                  <a:ext uri="{FF2B5EF4-FFF2-40B4-BE49-F238E27FC236}">
                    <a16:creationId xmlns:a16="http://schemas.microsoft.com/office/drawing/2014/main" id="{F369532D-04C8-4F4F-A8DA-30CFDADE62FD}"/>
                  </a:ext>
                </a:extLst>
              </p:cNvPr>
              <p:cNvPicPr/>
              <p:nvPr/>
            </p:nvPicPr>
            <p:blipFill>
              <a:blip r:embed="rId32"/>
              <a:stretch>
                <a:fillRect/>
              </a:stretch>
            </p:blipFill>
            <p:spPr>
              <a:xfrm>
                <a:off x="2263113" y="56898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2" name="Ink 71">
                <a:extLst>
                  <a:ext uri="{FF2B5EF4-FFF2-40B4-BE49-F238E27FC236}">
                    <a16:creationId xmlns:a16="http://schemas.microsoft.com/office/drawing/2014/main" id="{FB3290A4-06B1-5044-A97C-6D6B95369213}"/>
                  </a:ext>
                </a:extLst>
              </p14:cNvPr>
              <p14:cNvContentPartPr/>
              <p14:nvPr/>
            </p14:nvContentPartPr>
            <p14:xfrm>
              <a:off x="2584593" y="5599455"/>
              <a:ext cx="360" cy="360"/>
            </p14:xfrm>
          </p:contentPart>
        </mc:Choice>
        <mc:Fallback xmlns="">
          <p:pic>
            <p:nvPicPr>
              <p:cNvPr id="72" name="Ink 71">
                <a:extLst>
                  <a:ext uri="{FF2B5EF4-FFF2-40B4-BE49-F238E27FC236}">
                    <a16:creationId xmlns:a16="http://schemas.microsoft.com/office/drawing/2014/main" id="{FB3290A4-06B1-5044-A97C-6D6B95369213}"/>
                  </a:ext>
                </a:extLst>
              </p:cNvPr>
              <p:cNvPicPr/>
              <p:nvPr/>
            </p:nvPicPr>
            <p:blipFill>
              <a:blip r:embed="rId32"/>
              <a:stretch>
                <a:fillRect/>
              </a:stretch>
            </p:blipFill>
            <p:spPr>
              <a:xfrm>
                <a:off x="2548593" y="5563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3" name="Ink 72">
                <a:extLst>
                  <a:ext uri="{FF2B5EF4-FFF2-40B4-BE49-F238E27FC236}">
                    <a16:creationId xmlns:a16="http://schemas.microsoft.com/office/drawing/2014/main" id="{F60C6CF8-BE00-6B48-98CD-305733F27EBE}"/>
                  </a:ext>
                </a:extLst>
              </p14:cNvPr>
              <p14:cNvContentPartPr/>
              <p14:nvPr/>
            </p14:nvContentPartPr>
            <p14:xfrm>
              <a:off x="2927673" y="5460495"/>
              <a:ext cx="360" cy="360"/>
            </p14:xfrm>
          </p:contentPart>
        </mc:Choice>
        <mc:Fallback xmlns="">
          <p:pic>
            <p:nvPicPr>
              <p:cNvPr id="73" name="Ink 72">
                <a:extLst>
                  <a:ext uri="{FF2B5EF4-FFF2-40B4-BE49-F238E27FC236}">
                    <a16:creationId xmlns:a16="http://schemas.microsoft.com/office/drawing/2014/main" id="{F60C6CF8-BE00-6B48-98CD-305733F27EBE}"/>
                  </a:ext>
                </a:extLst>
              </p:cNvPr>
              <p:cNvPicPr/>
              <p:nvPr/>
            </p:nvPicPr>
            <p:blipFill>
              <a:blip r:embed="rId32"/>
              <a:stretch>
                <a:fillRect/>
              </a:stretch>
            </p:blipFill>
            <p:spPr>
              <a:xfrm>
                <a:off x="2892033" y="5424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4" name="Ink 73">
                <a:extLst>
                  <a:ext uri="{FF2B5EF4-FFF2-40B4-BE49-F238E27FC236}">
                    <a16:creationId xmlns:a16="http://schemas.microsoft.com/office/drawing/2014/main" id="{3D1839FA-D11B-2E40-B545-37576C8F1681}"/>
                  </a:ext>
                </a:extLst>
              </p14:cNvPr>
              <p14:cNvContentPartPr/>
              <p14:nvPr/>
            </p14:nvContentPartPr>
            <p14:xfrm>
              <a:off x="3112713" y="5314335"/>
              <a:ext cx="360" cy="360"/>
            </p14:xfrm>
          </p:contentPart>
        </mc:Choice>
        <mc:Fallback xmlns="">
          <p:pic>
            <p:nvPicPr>
              <p:cNvPr id="74" name="Ink 73">
                <a:extLst>
                  <a:ext uri="{FF2B5EF4-FFF2-40B4-BE49-F238E27FC236}">
                    <a16:creationId xmlns:a16="http://schemas.microsoft.com/office/drawing/2014/main" id="{3D1839FA-D11B-2E40-B545-37576C8F1681}"/>
                  </a:ext>
                </a:extLst>
              </p:cNvPr>
              <p:cNvPicPr/>
              <p:nvPr/>
            </p:nvPicPr>
            <p:blipFill>
              <a:blip r:embed="rId32"/>
              <a:stretch>
                <a:fillRect/>
              </a:stretch>
            </p:blipFill>
            <p:spPr>
              <a:xfrm>
                <a:off x="3077073" y="52786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5" name="Ink 74">
                <a:extLst>
                  <a:ext uri="{FF2B5EF4-FFF2-40B4-BE49-F238E27FC236}">
                    <a16:creationId xmlns:a16="http://schemas.microsoft.com/office/drawing/2014/main" id="{3B81243F-D096-B24E-9E5C-5A513BF27919}"/>
                  </a:ext>
                </a:extLst>
              </p14:cNvPr>
              <p14:cNvContentPartPr/>
              <p14:nvPr/>
            </p14:nvContentPartPr>
            <p14:xfrm>
              <a:off x="3948273" y="6614295"/>
              <a:ext cx="360" cy="360"/>
            </p14:xfrm>
          </p:contentPart>
        </mc:Choice>
        <mc:Fallback xmlns="">
          <p:pic>
            <p:nvPicPr>
              <p:cNvPr id="75" name="Ink 74">
                <a:extLst>
                  <a:ext uri="{FF2B5EF4-FFF2-40B4-BE49-F238E27FC236}">
                    <a16:creationId xmlns:a16="http://schemas.microsoft.com/office/drawing/2014/main" id="{3B81243F-D096-B24E-9E5C-5A513BF27919}"/>
                  </a:ext>
                </a:extLst>
              </p:cNvPr>
              <p:cNvPicPr/>
              <p:nvPr/>
            </p:nvPicPr>
            <p:blipFill>
              <a:blip r:embed="rId32"/>
              <a:stretch>
                <a:fillRect/>
              </a:stretch>
            </p:blipFill>
            <p:spPr>
              <a:xfrm>
                <a:off x="3912273" y="6578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6" name="Ink 75">
                <a:extLst>
                  <a:ext uri="{FF2B5EF4-FFF2-40B4-BE49-F238E27FC236}">
                    <a16:creationId xmlns:a16="http://schemas.microsoft.com/office/drawing/2014/main" id="{2E1E2E5F-1E0D-224E-A88A-FF7DC64A49B2}"/>
                  </a:ext>
                </a:extLst>
              </p14:cNvPr>
              <p14:cNvContentPartPr/>
              <p14:nvPr/>
            </p14:nvContentPartPr>
            <p14:xfrm>
              <a:off x="4752513" y="6238095"/>
              <a:ext cx="360" cy="360"/>
            </p14:xfrm>
          </p:contentPart>
        </mc:Choice>
        <mc:Fallback xmlns="">
          <p:pic>
            <p:nvPicPr>
              <p:cNvPr id="76" name="Ink 75">
                <a:extLst>
                  <a:ext uri="{FF2B5EF4-FFF2-40B4-BE49-F238E27FC236}">
                    <a16:creationId xmlns:a16="http://schemas.microsoft.com/office/drawing/2014/main" id="{2E1E2E5F-1E0D-224E-A88A-FF7DC64A49B2}"/>
                  </a:ext>
                </a:extLst>
              </p:cNvPr>
              <p:cNvPicPr/>
              <p:nvPr/>
            </p:nvPicPr>
            <p:blipFill>
              <a:blip r:embed="rId32"/>
              <a:stretch>
                <a:fillRect/>
              </a:stretch>
            </p:blipFill>
            <p:spPr>
              <a:xfrm>
                <a:off x="4716513" y="6202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7" name="Ink 76">
                <a:extLst>
                  <a:ext uri="{FF2B5EF4-FFF2-40B4-BE49-F238E27FC236}">
                    <a16:creationId xmlns:a16="http://schemas.microsoft.com/office/drawing/2014/main" id="{49D06530-5782-5A4D-A55E-A6F55D002E0B}"/>
                  </a:ext>
                </a:extLst>
              </p14:cNvPr>
              <p14:cNvContentPartPr/>
              <p14:nvPr/>
            </p14:nvContentPartPr>
            <p14:xfrm>
              <a:off x="4823433" y="5640135"/>
              <a:ext cx="360" cy="360"/>
            </p14:xfrm>
          </p:contentPart>
        </mc:Choice>
        <mc:Fallback xmlns="">
          <p:pic>
            <p:nvPicPr>
              <p:cNvPr id="77" name="Ink 76">
                <a:extLst>
                  <a:ext uri="{FF2B5EF4-FFF2-40B4-BE49-F238E27FC236}">
                    <a16:creationId xmlns:a16="http://schemas.microsoft.com/office/drawing/2014/main" id="{49D06530-5782-5A4D-A55E-A6F55D002E0B}"/>
                  </a:ext>
                </a:extLst>
              </p:cNvPr>
              <p:cNvPicPr/>
              <p:nvPr/>
            </p:nvPicPr>
            <p:blipFill>
              <a:blip r:embed="rId32"/>
              <a:stretch>
                <a:fillRect/>
              </a:stretch>
            </p:blipFill>
            <p:spPr>
              <a:xfrm>
                <a:off x="4787433" y="5604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8" name="Ink 77">
                <a:extLst>
                  <a:ext uri="{FF2B5EF4-FFF2-40B4-BE49-F238E27FC236}">
                    <a16:creationId xmlns:a16="http://schemas.microsoft.com/office/drawing/2014/main" id="{AFCC8DE0-0EAA-8A44-9363-4302EC0AB774}"/>
                  </a:ext>
                </a:extLst>
              </p14:cNvPr>
              <p14:cNvContentPartPr/>
              <p14:nvPr/>
            </p14:nvContentPartPr>
            <p14:xfrm>
              <a:off x="4558833" y="5543655"/>
              <a:ext cx="360" cy="360"/>
            </p14:xfrm>
          </p:contentPart>
        </mc:Choice>
        <mc:Fallback xmlns="">
          <p:pic>
            <p:nvPicPr>
              <p:cNvPr id="78" name="Ink 77">
                <a:extLst>
                  <a:ext uri="{FF2B5EF4-FFF2-40B4-BE49-F238E27FC236}">
                    <a16:creationId xmlns:a16="http://schemas.microsoft.com/office/drawing/2014/main" id="{AFCC8DE0-0EAA-8A44-9363-4302EC0AB774}"/>
                  </a:ext>
                </a:extLst>
              </p:cNvPr>
              <p:cNvPicPr/>
              <p:nvPr/>
            </p:nvPicPr>
            <p:blipFill>
              <a:blip r:embed="rId32"/>
              <a:stretch>
                <a:fillRect/>
              </a:stretch>
            </p:blipFill>
            <p:spPr>
              <a:xfrm>
                <a:off x="4522833" y="5508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9" name="Ink 78">
                <a:extLst>
                  <a:ext uri="{FF2B5EF4-FFF2-40B4-BE49-F238E27FC236}">
                    <a16:creationId xmlns:a16="http://schemas.microsoft.com/office/drawing/2014/main" id="{77AC51ED-1DD7-C742-BF65-A72DE8751C7A}"/>
                  </a:ext>
                </a:extLst>
              </p14:cNvPr>
              <p14:cNvContentPartPr/>
              <p14:nvPr/>
            </p14:nvContentPartPr>
            <p14:xfrm>
              <a:off x="4404753" y="5434935"/>
              <a:ext cx="360" cy="360"/>
            </p14:xfrm>
          </p:contentPart>
        </mc:Choice>
        <mc:Fallback xmlns="">
          <p:pic>
            <p:nvPicPr>
              <p:cNvPr id="79" name="Ink 78">
                <a:extLst>
                  <a:ext uri="{FF2B5EF4-FFF2-40B4-BE49-F238E27FC236}">
                    <a16:creationId xmlns:a16="http://schemas.microsoft.com/office/drawing/2014/main" id="{77AC51ED-1DD7-C742-BF65-A72DE8751C7A}"/>
                  </a:ext>
                </a:extLst>
              </p:cNvPr>
              <p:cNvPicPr/>
              <p:nvPr/>
            </p:nvPicPr>
            <p:blipFill>
              <a:blip r:embed="rId32"/>
              <a:stretch>
                <a:fillRect/>
              </a:stretch>
            </p:blipFill>
            <p:spPr>
              <a:xfrm>
                <a:off x="4369113" y="53989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0" name="Ink 79">
                <a:extLst>
                  <a:ext uri="{FF2B5EF4-FFF2-40B4-BE49-F238E27FC236}">
                    <a16:creationId xmlns:a16="http://schemas.microsoft.com/office/drawing/2014/main" id="{796B8C20-3250-5247-BDEF-7D9EECAB4118}"/>
                  </a:ext>
                </a:extLst>
              </p14:cNvPr>
              <p14:cNvContentPartPr/>
              <p14:nvPr/>
            </p14:nvContentPartPr>
            <p14:xfrm>
              <a:off x="4210353" y="5457615"/>
              <a:ext cx="360" cy="360"/>
            </p14:xfrm>
          </p:contentPart>
        </mc:Choice>
        <mc:Fallback xmlns="">
          <p:pic>
            <p:nvPicPr>
              <p:cNvPr id="80" name="Ink 79">
                <a:extLst>
                  <a:ext uri="{FF2B5EF4-FFF2-40B4-BE49-F238E27FC236}">
                    <a16:creationId xmlns:a16="http://schemas.microsoft.com/office/drawing/2014/main" id="{796B8C20-3250-5247-BDEF-7D9EECAB4118}"/>
                  </a:ext>
                </a:extLst>
              </p:cNvPr>
              <p:cNvPicPr/>
              <p:nvPr/>
            </p:nvPicPr>
            <p:blipFill>
              <a:blip r:embed="rId32"/>
              <a:stretch>
                <a:fillRect/>
              </a:stretch>
            </p:blipFill>
            <p:spPr>
              <a:xfrm>
                <a:off x="4174713" y="5421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1" name="Ink 80">
                <a:extLst>
                  <a:ext uri="{FF2B5EF4-FFF2-40B4-BE49-F238E27FC236}">
                    <a16:creationId xmlns:a16="http://schemas.microsoft.com/office/drawing/2014/main" id="{0A4AFBD8-0284-AE4A-ACEA-A3FB5E4FE786}"/>
                  </a:ext>
                </a:extLst>
              </p14:cNvPr>
              <p14:cNvContentPartPr/>
              <p14:nvPr/>
            </p14:nvContentPartPr>
            <p14:xfrm>
              <a:off x="4630833" y="5138295"/>
              <a:ext cx="360" cy="360"/>
            </p14:xfrm>
          </p:contentPart>
        </mc:Choice>
        <mc:Fallback xmlns="">
          <p:pic>
            <p:nvPicPr>
              <p:cNvPr id="81" name="Ink 80">
                <a:extLst>
                  <a:ext uri="{FF2B5EF4-FFF2-40B4-BE49-F238E27FC236}">
                    <a16:creationId xmlns:a16="http://schemas.microsoft.com/office/drawing/2014/main" id="{0A4AFBD8-0284-AE4A-ACEA-A3FB5E4FE786}"/>
                  </a:ext>
                </a:extLst>
              </p:cNvPr>
              <p:cNvPicPr/>
              <p:nvPr/>
            </p:nvPicPr>
            <p:blipFill>
              <a:blip r:embed="rId32"/>
              <a:stretch>
                <a:fillRect/>
              </a:stretch>
            </p:blipFill>
            <p:spPr>
              <a:xfrm>
                <a:off x="4594833" y="5102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2" name="Ink 81">
                <a:extLst>
                  <a:ext uri="{FF2B5EF4-FFF2-40B4-BE49-F238E27FC236}">
                    <a16:creationId xmlns:a16="http://schemas.microsoft.com/office/drawing/2014/main" id="{6A93A79D-FF19-6B4E-8DF3-1DE89F4163B6}"/>
                  </a:ext>
                </a:extLst>
              </p14:cNvPr>
              <p14:cNvContentPartPr/>
              <p14:nvPr/>
            </p14:nvContentPartPr>
            <p14:xfrm>
              <a:off x="4977153" y="5002215"/>
              <a:ext cx="15480" cy="2880"/>
            </p14:xfrm>
          </p:contentPart>
        </mc:Choice>
        <mc:Fallback xmlns="">
          <p:pic>
            <p:nvPicPr>
              <p:cNvPr id="82" name="Ink 81">
                <a:extLst>
                  <a:ext uri="{FF2B5EF4-FFF2-40B4-BE49-F238E27FC236}">
                    <a16:creationId xmlns:a16="http://schemas.microsoft.com/office/drawing/2014/main" id="{6A93A79D-FF19-6B4E-8DF3-1DE89F4163B6}"/>
                  </a:ext>
                </a:extLst>
              </p:cNvPr>
              <p:cNvPicPr/>
              <p:nvPr/>
            </p:nvPicPr>
            <p:blipFill>
              <a:blip r:embed="rId47"/>
              <a:stretch>
                <a:fillRect/>
              </a:stretch>
            </p:blipFill>
            <p:spPr>
              <a:xfrm>
                <a:off x="4941513" y="4966215"/>
                <a:ext cx="871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3" name="Ink 82">
                <a:extLst>
                  <a:ext uri="{FF2B5EF4-FFF2-40B4-BE49-F238E27FC236}">
                    <a16:creationId xmlns:a16="http://schemas.microsoft.com/office/drawing/2014/main" id="{2A57FA7A-DBDA-954B-A669-C0AB0FB7AEF2}"/>
                  </a:ext>
                </a:extLst>
              </p14:cNvPr>
              <p14:cNvContentPartPr/>
              <p14:nvPr/>
            </p14:nvContentPartPr>
            <p14:xfrm>
              <a:off x="4801113" y="4428735"/>
              <a:ext cx="360" cy="360"/>
            </p14:xfrm>
          </p:contentPart>
        </mc:Choice>
        <mc:Fallback xmlns="">
          <p:pic>
            <p:nvPicPr>
              <p:cNvPr id="83" name="Ink 82">
                <a:extLst>
                  <a:ext uri="{FF2B5EF4-FFF2-40B4-BE49-F238E27FC236}">
                    <a16:creationId xmlns:a16="http://schemas.microsoft.com/office/drawing/2014/main" id="{2A57FA7A-DBDA-954B-A669-C0AB0FB7AEF2}"/>
                  </a:ext>
                </a:extLst>
              </p:cNvPr>
              <p:cNvPicPr/>
              <p:nvPr/>
            </p:nvPicPr>
            <p:blipFill>
              <a:blip r:embed="rId32"/>
              <a:stretch>
                <a:fillRect/>
              </a:stretch>
            </p:blipFill>
            <p:spPr>
              <a:xfrm>
                <a:off x="4765113" y="4393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4" name="Ink 83">
                <a:extLst>
                  <a:ext uri="{FF2B5EF4-FFF2-40B4-BE49-F238E27FC236}">
                    <a16:creationId xmlns:a16="http://schemas.microsoft.com/office/drawing/2014/main" id="{E0362013-3095-BC41-8BAE-0AED176BDD0A}"/>
                  </a:ext>
                </a:extLst>
              </p14:cNvPr>
              <p14:cNvContentPartPr/>
              <p14:nvPr/>
            </p14:nvContentPartPr>
            <p14:xfrm>
              <a:off x="4031073" y="3926895"/>
              <a:ext cx="360" cy="360"/>
            </p14:xfrm>
          </p:contentPart>
        </mc:Choice>
        <mc:Fallback xmlns="">
          <p:pic>
            <p:nvPicPr>
              <p:cNvPr id="84" name="Ink 83">
                <a:extLst>
                  <a:ext uri="{FF2B5EF4-FFF2-40B4-BE49-F238E27FC236}">
                    <a16:creationId xmlns:a16="http://schemas.microsoft.com/office/drawing/2014/main" id="{E0362013-3095-BC41-8BAE-0AED176BDD0A}"/>
                  </a:ext>
                </a:extLst>
              </p:cNvPr>
              <p:cNvPicPr/>
              <p:nvPr/>
            </p:nvPicPr>
            <p:blipFill>
              <a:blip r:embed="rId32"/>
              <a:stretch>
                <a:fillRect/>
              </a:stretch>
            </p:blipFill>
            <p:spPr>
              <a:xfrm>
                <a:off x="3995073" y="38908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5" name="Ink 84">
                <a:extLst>
                  <a:ext uri="{FF2B5EF4-FFF2-40B4-BE49-F238E27FC236}">
                    <a16:creationId xmlns:a16="http://schemas.microsoft.com/office/drawing/2014/main" id="{0CB97A68-9463-A341-ABE1-15238695318B}"/>
                  </a:ext>
                </a:extLst>
              </p14:cNvPr>
              <p14:cNvContentPartPr/>
              <p14:nvPr/>
            </p14:nvContentPartPr>
            <p14:xfrm>
              <a:off x="3385953" y="3187455"/>
              <a:ext cx="360" cy="360"/>
            </p14:xfrm>
          </p:contentPart>
        </mc:Choice>
        <mc:Fallback xmlns="">
          <p:pic>
            <p:nvPicPr>
              <p:cNvPr id="85" name="Ink 84">
                <a:extLst>
                  <a:ext uri="{FF2B5EF4-FFF2-40B4-BE49-F238E27FC236}">
                    <a16:creationId xmlns:a16="http://schemas.microsoft.com/office/drawing/2014/main" id="{0CB97A68-9463-A341-ABE1-15238695318B}"/>
                  </a:ext>
                </a:extLst>
              </p:cNvPr>
              <p:cNvPicPr/>
              <p:nvPr/>
            </p:nvPicPr>
            <p:blipFill>
              <a:blip r:embed="rId32"/>
              <a:stretch>
                <a:fillRect/>
              </a:stretch>
            </p:blipFill>
            <p:spPr>
              <a:xfrm>
                <a:off x="3349953" y="3151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6" name="Ink 85">
                <a:extLst>
                  <a:ext uri="{FF2B5EF4-FFF2-40B4-BE49-F238E27FC236}">
                    <a16:creationId xmlns:a16="http://schemas.microsoft.com/office/drawing/2014/main" id="{DDB8DC34-E48D-7144-83B0-E7EA5B80BC66}"/>
                  </a:ext>
                </a:extLst>
              </p14:cNvPr>
              <p14:cNvContentPartPr/>
              <p14:nvPr/>
            </p14:nvContentPartPr>
            <p14:xfrm>
              <a:off x="3201993" y="2824935"/>
              <a:ext cx="360" cy="360"/>
            </p14:xfrm>
          </p:contentPart>
        </mc:Choice>
        <mc:Fallback xmlns="">
          <p:pic>
            <p:nvPicPr>
              <p:cNvPr id="86" name="Ink 85">
                <a:extLst>
                  <a:ext uri="{FF2B5EF4-FFF2-40B4-BE49-F238E27FC236}">
                    <a16:creationId xmlns:a16="http://schemas.microsoft.com/office/drawing/2014/main" id="{DDB8DC34-E48D-7144-83B0-E7EA5B80BC66}"/>
                  </a:ext>
                </a:extLst>
              </p:cNvPr>
              <p:cNvPicPr/>
              <p:nvPr/>
            </p:nvPicPr>
            <p:blipFill>
              <a:blip r:embed="rId32"/>
              <a:stretch>
                <a:fillRect/>
              </a:stretch>
            </p:blipFill>
            <p:spPr>
              <a:xfrm>
                <a:off x="3165993" y="2789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7" name="Ink 86">
                <a:extLst>
                  <a:ext uri="{FF2B5EF4-FFF2-40B4-BE49-F238E27FC236}">
                    <a16:creationId xmlns:a16="http://schemas.microsoft.com/office/drawing/2014/main" id="{A1FD3FF9-EE8E-8B45-9C6B-B914CDED538A}"/>
                  </a:ext>
                </a:extLst>
              </p14:cNvPr>
              <p14:cNvContentPartPr/>
              <p14:nvPr/>
            </p14:nvContentPartPr>
            <p14:xfrm>
              <a:off x="2961513" y="2830335"/>
              <a:ext cx="360" cy="360"/>
            </p14:xfrm>
          </p:contentPart>
        </mc:Choice>
        <mc:Fallback xmlns="">
          <p:pic>
            <p:nvPicPr>
              <p:cNvPr id="87" name="Ink 86">
                <a:extLst>
                  <a:ext uri="{FF2B5EF4-FFF2-40B4-BE49-F238E27FC236}">
                    <a16:creationId xmlns:a16="http://schemas.microsoft.com/office/drawing/2014/main" id="{A1FD3FF9-EE8E-8B45-9C6B-B914CDED538A}"/>
                  </a:ext>
                </a:extLst>
              </p:cNvPr>
              <p:cNvPicPr/>
              <p:nvPr/>
            </p:nvPicPr>
            <p:blipFill>
              <a:blip r:embed="rId32"/>
              <a:stretch>
                <a:fillRect/>
              </a:stretch>
            </p:blipFill>
            <p:spPr>
              <a:xfrm>
                <a:off x="2925513" y="27946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8" name="Ink 87">
                <a:extLst>
                  <a:ext uri="{FF2B5EF4-FFF2-40B4-BE49-F238E27FC236}">
                    <a16:creationId xmlns:a16="http://schemas.microsoft.com/office/drawing/2014/main" id="{3E4C1AC1-F81B-8543-AA93-3887E08819CD}"/>
                  </a:ext>
                </a:extLst>
              </p14:cNvPr>
              <p14:cNvContentPartPr/>
              <p14:nvPr/>
            </p14:nvContentPartPr>
            <p14:xfrm>
              <a:off x="2459313" y="2490495"/>
              <a:ext cx="360" cy="360"/>
            </p14:xfrm>
          </p:contentPart>
        </mc:Choice>
        <mc:Fallback xmlns="">
          <p:pic>
            <p:nvPicPr>
              <p:cNvPr id="88" name="Ink 87">
                <a:extLst>
                  <a:ext uri="{FF2B5EF4-FFF2-40B4-BE49-F238E27FC236}">
                    <a16:creationId xmlns:a16="http://schemas.microsoft.com/office/drawing/2014/main" id="{3E4C1AC1-F81B-8543-AA93-3887E08819CD}"/>
                  </a:ext>
                </a:extLst>
              </p:cNvPr>
              <p:cNvPicPr/>
              <p:nvPr/>
            </p:nvPicPr>
            <p:blipFill>
              <a:blip r:embed="rId32"/>
              <a:stretch>
                <a:fillRect/>
              </a:stretch>
            </p:blipFill>
            <p:spPr>
              <a:xfrm>
                <a:off x="2423313" y="2454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9" name="Ink 88">
                <a:extLst>
                  <a:ext uri="{FF2B5EF4-FFF2-40B4-BE49-F238E27FC236}">
                    <a16:creationId xmlns:a16="http://schemas.microsoft.com/office/drawing/2014/main" id="{FE0EF690-2566-0B46-8166-6458E478BC97}"/>
                  </a:ext>
                </a:extLst>
              </p14:cNvPr>
              <p14:cNvContentPartPr/>
              <p14:nvPr/>
            </p14:nvContentPartPr>
            <p14:xfrm>
              <a:off x="4147353" y="2415975"/>
              <a:ext cx="360" cy="360"/>
            </p14:xfrm>
          </p:contentPart>
        </mc:Choice>
        <mc:Fallback xmlns="">
          <p:pic>
            <p:nvPicPr>
              <p:cNvPr id="89" name="Ink 88">
                <a:extLst>
                  <a:ext uri="{FF2B5EF4-FFF2-40B4-BE49-F238E27FC236}">
                    <a16:creationId xmlns:a16="http://schemas.microsoft.com/office/drawing/2014/main" id="{FE0EF690-2566-0B46-8166-6458E478BC97}"/>
                  </a:ext>
                </a:extLst>
              </p:cNvPr>
              <p:cNvPicPr/>
              <p:nvPr/>
            </p:nvPicPr>
            <p:blipFill>
              <a:blip r:embed="rId32"/>
              <a:stretch>
                <a:fillRect/>
              </a:stretch>
            </p:blipFill>
            <p:spPr>
              <a:xfrm>
                <a:off x="4111353" y="2379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0" name="Ink 89">
                <a:extLst>
                  <a:ext uri="{FF2B5EF4-FFF2-40B4-BE49-F238E27FC236}">
                    <a16:creationId xmlns:a16="http://schemas.microsoft.com/office/drawing/2014/main" id="{68B306EB-22D8-3D4C-8B53-1612762CB67B}"/>
                  </a:ext>
                </a:extLst>
              </p14:cNvPr>
              <p14:cNvContentPartPr/>
              <p14:nvPr/>
            </p14:nvContentPartPr>
            <p14:xfrm>
              <a:off x="4218273" y="2667975"/>
              <a:ext cx="360" cy="360"/>
            </p14:xfrm>
          </p:contentPart>
        </mc:Choice>
        <mc:Fallback xmlns="">
          <p:pic>
            <p:nvPicPr>
              <p:cNvPr id="90" name="Ink 89">
                <a:extLst>
                  <a:ext uri="{FF2B5EF4-FFF2-40B4-BE49-F238E27FC236}">
                    <a16:creationId xmlns:a16="http://schemas.microsoft.com/office/drawing/2014/main" id="{68B306EB-22D8-3D4C-8B53-1612762CB67B}"/>
                  </a:ext>
                </a:extLst>
              </p:cNvPr>
              <p:cNvPicPr/>
              <p:nvPr/>
            </p:nvPicPr>
            <p:blipFill>
              <a:blip r:embed="rId32"/>
              <a:stretch>
                <a:fillRect/>
              </a:stretch>
            </p:blipFill>
            <p:spPr>
              <a:xfrm>
                <a:off x="4182273" y="2631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1" name="Ink 90">
                <a:extLst>
                  <a:ext uri="{FF2B5EF4-FFF2-40B4-BE49-F238E27FC236}">
                    <a16:creationId xmlns:a16="http://schemas.microsoft.com/office/drawing/2014/main" id="{80941E9F-2575-6D45-98D9-56E0D8B233CA}"/>
                  </a:ext>
                </a:extLst>
              </p14:cNvPr>
              <p14:cNvContentPartPr/>
              <p14:nvPr/>
            </p14:nvContentPartPr>
            <p14:xfrm>
              <a:off x="1577673" y="4459695"/>
              <a:ext cx="360" cy="360"/>
            </p14:xfrm>
          </p:contentPart>
        </mc:Choice>
        <mc:Fallback xmlns="">
          <p:pic>
            <p:nvPicPr>
              <p:cNvPr id="91" name="Ink 90">
                <a:extLst>
                  <a:ext uri="{FF2B5EF4-FFF2-40B4-BE49-F238E27FC236}">
                    <a16:creationId xmlns:a16="http://schemas.microsoft.com/office/drawing/2014/main" id="{80941E9F-2575-6D45-98D9-56E0D8B233CA}"/>
                  </a:ext>
                </a:extLst>
              </p:cNvPr>
              <p:cNvPicPr/>
              <p:nvPr/>
            </p:nvPicPr>
            <p:blipFill>
              <a:blip r:embed="rId32"/>
              <a:stretch>
                <a:fillRect/>
              </a:stretch>
            </p:blipFill>
            <p:spPr>
              <a:xfrm>
                <a:off x="1541673" y="44236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2" name="Ink 91">
                <a:extLst>
                  <a:ext uri="{FF2B5EF4-FFF2-40B4-BE49-F238E27FC236}">
                    <a16:creationId xmlns:a16="http://schemas.microsoft.com/office/drawing/2014/main" id="{7A4951B7-0B3A-8848-9598-5B26EA778284}"/>
                  </a:ext>
                </a:extLst>
              </p14:cNvPr>
              <p14:cNvContentPartPr/>
              <p14:nvPr/>
            </p14:nvContentPartPr>
            <p14:xfrm>
              <a:off x="1452033" y="4902135"/>
              <a:ext cx="360" cy="360"/>
            </p14:xfrm>
          </p:contentPart>
        </mc:Choice>
        <mc:Fallback xmlns="">
          <p:pic>
            <p:nvPicPr>
              <p:cNvPr id="92" name="Ink 91">
                <a:extLst>
                  <a:ext uri="{FF2B5EF4-FFF2-40B4-BE49-F238E27FC236}">
                    <a16:creationId xmlns:a16="http://schemas.microsoft.com/office/drawing/2014/main" id="{7A4951B7-0B3A-8848-9598-5B26EA778284}"/>
                  </a:ext>
                </a:extLst>
              </p:cNvPr>
              <p:cNvPicPr/>
              <p:nvPr/>
            </p:nvPicPr>
            <p:blipFill>
              <a:blip r:embed="rId32"/>
              <a:stretch>
                <a:fillRect/>
              </a:stretch>
            </p:blipFill>
            <p:spPr>
              <a:xfrm>
                <a:off x="1416033" y="4866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3" name="Ink 92">
                <a:extLst>
                  <a:ext uri="{FF2B5EF4-FFF2-40B4-BE49-F238E27FC236}">
                    <a16:creationId xmlns:a16="http://schemas.microsoft.com/office/drawing/2014/main" id="{AFB4B56E-9598-0540-87D4-6021218F918A}"/>
                  </a:ext>
                </a:extLst>
              </p14:cNvPr>
              <p14:cNvContentPartPr/>
              <p14:nvPr/>
            </p14:nvContentPartPr>
            <p14:xfrm>
              <a:off x="1444833" y="4142175"/>
              <a:ext cx="360" cy="360"/>
            </p14:xfrm>
          </p:contentPart>
        </mc:Choice>
        <mc:Fallback xmlns="">
          <p:pic>
            <p:nvPicPr>
              <p:cNvPr id="93" name="Ink 92">
                <a:extLst>
                  <a:ext uri="{FF2B5EF4-FFF2-40B4-BE49-F238E27FC236}">
                    <a16:creationId xmlns:a16="http://schemas.microsoft.com/office/drawing/2014/main" id="{AFB4B56E-9598-0540-87D4-6021218F918A}"/>
                  </a:ext>
                </a:extLst>
              </p:cNvPr>
              <p:cNvPicPr/>
              <p:nvPr/>
            </p:nvPicPr>
            <p:blipFill>
              <a:blip r:embed="rId32"/>
              <a:stretch>
                <a:fillRect/>
              </a:stretch>
            </p:blipFill>
            <p:spPr>
              <a:xfrm>
                <a:off x="1408833" y="41061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4" name="Ink 93">
                <a:extLst>
                  <a:ext uri="{FF2B5EF4-FFF2-40B4-BE49-F238E27FC236}">
                    <a16:creationId xmlns:a16="http://schemas.microsoft.com/office/drawing/2014/main" id="{D335C2CF-01F4-D244-BA55-AA79B3A954FB}"/>
                  </a:ext>
                </a:extLst>
              </p14:cNvPr>
              <p14:cNvContentPartPr/>
              <p14:nvPr/>
            </p14:nvContentPartPr>
            <p14:xfrm>
              <a:off x="662553" y="4419015"/>
              <a:ext cx="360" cy="360"/>
            </p14:xfrm>
          </p:contentPart>
        </mc:Choice>
        <mc:Fallback xmlns="">
          <p:pic>
            <p:nvPicPr>
              <p:cNvPr id="94" name="Ink 93">
                <a:extLst>
                  <a:ext uri="{FF2B5EF4-FFF2-40B4-BE49-F238E27FC236}">
                    <a16:creationId xmlns:a16="http://schemas.microsoft.com/office/drawing/2014/main" id="{D335C2CF-01F4-D244-BA55-AA79B3A954FB}"/>
                  </a:ext>
                </a:extLst>
              </p:cNvPr>
              <p:cNvPicPr/>
              <p:nvPr/>
            </p:nvPicPr>
            <p:blipFill>
              <a:blip r:embed="rId32"/>
              <a:stretch>
                <a:fillRect/>
              </a:stretch>
            </p:blipFill>
            <p:spPr>
              <a:xfrm>
                <a:off x="626913" y="4383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5" name="Ink 94">
                <a:extLst>
                  <a:ext uri="{FF2B5EF4-FFF2-40B4-BE49-F238E27FC236}">
                    <a16:creationId xmlns:a16="http://schemas.microsoft.com/office/drawing/2014/main" id="{242CA0B8-9C92-DB49-9D96-A26750B360EE}"/>
                  </a:ext>
                </a:extLst>
              </p14:cNvPr>
              <p14:cNvContentPartPr/>
              <p14:nvPr/>
            </p14:nvContentPartPr>
            <p14:xfrm>
              <a:off x="438273" y="4861815"/>
              <a:ext cx="360" cy="360"/>
            </p14:xfrm>
          </p:contentPart>
        </mc:Choice>
        <mc:Fallback xmlns="">
          <p:pic>
            <p:nvPicPr>
              <p:cNvPr id="95" name="Ink 94">
                <a:extLst>
                  <a:ext uri="{FF2B5EF4-FFF2-40B4-BE49-F238E27FC236}">
                    <a16:creationId xmlns:a16="http://schemas.microsoft.com/office/drawing/2014/main" id="{242CA0B8-9C92-DB49-9D96-A26750B360EE}"/>
                  </a:ext>
                </a:extLst>
              </p:cNvPr>
              <p:cNvPicPr/>
              <p:nvPr/>
            </p:nvPicPr>
            <p:blipFill>
              <a:blip r:embed="rId32"/>
              <a:stretch>
                <a:fillRect/>
              </a:stretch>
            </p:blipFill>
            <p:spPr>
              <a:xfrm>
                <a:off x="402273" y="48258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6" name="Ink 95">
                <a:extLst>
                  <a:ext uri="{FF2B5EF4-FFF2-40B4-BE49-F238E27FC236}">
                    <a16:creationId xmlns:a16="http://schemas.microsoft.com/office/drawing/2014/main" id="{AE33813C-07E6-BF4F-A646-2AC3806F21D7}"/>
                  </a:ext>
                </a:extLst>
              </p14:cNvPr>
              <p14:cNvContentPartPr/>
              <p14:nvPr/>
            </p14:nvContentPartPr>
            <p14:xfrm>
              <a:off x="130833" y="4971255"/>
              <a:ext cx="360" cy="360"/>
            </p14:xfrm>
          </p:contentPart>
        </mc:Choice>
        <mc:Fallback xmlns="">
          <p:pic>
            <p:nvPicPr>
              <p:cNvPr id="96" name="Ink 95">
                <a:extLst>
                  <a:ext uri="{FF2B5EF4-FFF2-40B4-BE49-F238E27FC236}">
                    <a16:creationId xmlns:a16="http://schemas.microsoft.com/office/drawing/2014/main" id="{AE33813C-07E6-BF4F-A646-2AC3806F21D7}"/>
                  </a:ext>
                </a:extLst>
              </p:cNvPr>
              <p:cNvPicPr/>
              <p:nvPr/>
            </p:nvPicPr>
            <p:blipFill>
              <a:blip r:embed="rId32"/>
              <a:stretch>
                <a:fillRect/>
              </a:stretch>
            </p:blipFill>
            <p:spPr>
              <a:xfrm>
                <a:off x="94833" y="4935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7" name="Ink 96">
                <a:extLst>
                  <a:ext uri="{FF2B5EF4-FFF2-40B4-BE49-F238E27FC236}">
                    <a16:creationId xmlns:a16="http://schemas.microsoft.com/office/drawing/2014/main" id="{EC0B686F-0085-2341-AAC6-E0C0C2860385}"/>
                  </a:ext>
                </a:extLst>
              </p14:cNvPr>
              <p14:cNvContentPartPr/>
              <p14:nvPr/>
            </p14:nvContentPartPr>
            <p14:xfrm>
              <a:off x="458433" y="5451495"/>
              <a:ext cx="360" cy="360"/>
            </p14:xfrm>
          </p:contentPart>
        </mc:Choice>
        <mc:Fallback xmlns="">
          <p:pic>
            <p:nvPicPr>
              <p:cNvPr id="97" name="Ink 96">
                <a:extLst>
                  <a:ext uri="{FF2B5EF4-FFF2-40B4-BE49-F238E27FC236}">
                    <a16:creationId xmlns:a16="http://schemas.microsoft.com/office/drawing/2014/main" id="{EC0B686F-0085-2341-AAC6-E0C0C2860385}"/>
                  </a:ext>
                </a:extLst>
              </p:cNvPr>
              <p:cNvPicPr/>
              <p:nvPr/>
            </p:nvPicPr>
            <p:blipFill>
              <a:blip r:embed="rId32"/>
              <a:stretch>
                <a:fillRect/>
              </a:stretch>
            </p:blipFill>
            <p:spPr>
              <a:xfrm>
                <a:off x="422793" y="5415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8" name="Ink 97">
                <a:extLst>
                  <a:ext uri="{FF2B5EF4-FFF2-40B4-BE49-F238E27FC236}">
                    <a16:creationId xmlns:a16="http://schemas.microsoft.com/office/drawing/2014/main" id="{3D90EAB2-EBA0-7547-A4C1-1191AFCAFDC4}"/>
                  </a:ext>
                </a:extLst>
              </p14:cNvPr>
              <p14:cNvContentPartPr/>
              <p14:nvPr/>
            </p14:nvContentPartPr>
            <p14:xfrm>
              <a:off x="576513" y="2374215"/>
              <a:ext cx="360" cy="360"/>
            </p14:xfrm>
          </p:contentPart>
        </mc:Choice>
        <mc:Fallback xmlns="">
          <p:pic>
            <p:nvPicPr>
              <p:cNvPr id="98" name="Ink 97">
                <a:extLst>
                  <a:ext uri="{FF2B5EF4-FFF2-40B4-BE49-F238E27FC236}">
                    <a16:creationId xmlns:a16="http://schemas.microsoft.com/office/drawing/2014/main" id="{3D90EAB2-EBA0-7547-A4C1-1191AFCAFDC4}"/>
                  </a:ext>
                </a:extLst>
              </p:cNvPr>
              <p:cNvPicPr/>
              <p:nvPr/>
            </p:nvPicPr>
            <p:blipFill>
              <a:blip r:embed="rId32"/>
              <a:stretch>
                <a:fillRect/>
              </a:stretch>
            </p:blipFill>
            <p:spPr>
              <a:xfrm>
                <a:off x="540873" y="2338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9" name="Ink 98">
                <a:extLst>
                  <a:ext uri="{FF2B5EF4-FFF2-40B4-BE49-F238E27FC236}">
                    <a16:creationId xmlns:a16="http://schemas.microsoft.com/office/drawing/2014/main" id="{AFBE98F7-2D1F-D641-8BD7-C7D006B1B853}"/>
                  </a:ext>
                </a:extLst>
              </p14:cNvPr>
              <p14:cNvContentPartPr/>
              <p14:nvPr/>
            </p14:nvContentPartPr>
            <p14:xfrm>
              <a:off x="302553" y="1730535"/>
              <a:ext cx="8640" cy="9720"/>
            </p14:xfrm>
          </p:contentPart>
        </mc:Choice>
        <mc:Fallback xmlns="">
          <p:pic>
            <p:nvPicPr>
              <p:cNvPr id="99" name="Ink 98">
                <a:extLst>
                  <a:ext uri="{FF2B5EF4-FFF2-40B4-BE49-F238E27FC236}">
                    <a16:creationId xmlns:a16="http://schemas.microsoft.com/office/drawing/2014/main" id="{AFBE98F7-2D1F-D641-8BD7-C7D006B1B853}"/>
                  </a:ext>
                </a:extLst>
              </p:cNvPr>
              <p:cNvPicPr/>
              <p:nvPr/>
            </p:nvPicPr>
            <p:blipFill>
              <a:blip r:embed="rId32"/>
              <a:stretch>
                <a:fillRect/>
              </a:stretch>
            </p:blipFill>
            <p:spPr>
              <a:xfrm>
                <a:off x="266553" y="1694535"/>
                <a:ext cx="802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0" name="Ink 99">
                <a:extLst>
                  <a:ext uri="{FF2B5EF4-FFF2-40B4-BE49-F238E27FC236}">
                    <a16:creationId xmlns:a16="http://schemas.microsoft.com/office/drawing/2014/main" id="{EE8A72E0-4F58-4941-9411-25818F55DC58}"/>
                  </a:ext>
                </a:extLst>
              </p14:cNvPr>
              <p14:cNvContentPartPr/>
              <p14:nvPr/>
            </p14:nvContentPartPr>
            <p14:xfrm>
              <a:off x="9968913" y="1928535"/>
              <a:ext cx="360" cy="360"/>
            </p14:xfrm>
          </p:contentPart>
        </mc:Choice>
        <mc:Fallback xmlns="">
          <p:pic>
            <p:nvPicPr>
              <p:cNvPr id="100" name="Ink 99">
                <a:extLst>
                  <a:ext uri="{FF2B5EF4-FFF2-40B4-BE49-F238E27FC236}">
                    <a16:creationId xmlns:a16="http://schemas.microsoft.com/office/drawing/2014/main" id="{EE8A72E0-4F58-4941-9411-25818F55DC58}"/>
                  </a:ext>
                </a:extLst>
              </p:cNvPr>
              <p:cNvPicPr/>
              <p:nvPr/>
            </p:nvPicPr>
            <p:blipFill>
              <a:blip r:embed="rId32"/>
              <a:stretch>
                <a:fillRect/>
              </a:stretch>
            </p:blipFill>
            <p:spPr>
              <a:xfrm>
                <a:off x="9933273" y="18928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1" name="Ink 100">
                <a:extLst>
                  <a:ext uri="{FF2B5EF4-FFF2-40B4-BE49-F238E27FC236}">
                    <a16:creationId xmlns:a16="http://schemas.microsoft.com/office/drawing/2014/main" id="{3950ACE3-69F2-F14C-91C6-A6587C74330E}"/>
                  </a:ext>
                </a:extLst>
              </p14:cNvPr>
              <p14:cNvContentPartPr/>
              <p14:nvPr/>
            </p14:nvContentPartPr>
            <p14:xfrm>
              <a:off x="11850273" y="1437855"/>
              <a:ext cx="360" cy="360"/>
            </p14:xfrm>
          </p:contentPart>
        </mc:Choice>
        <mc:Fallback xmlns="">
          <p:pic>
            <p:nvPicPr>
              <p:cNvPr id="101" name="Ink 100">
                <a:extLst>
                  <a:ext uri="{FF2B5EF4-FFF2-40B4-BE49-F238E27FC236}">
                    <a16:creationId xmlns:a16="http://schemas.microsoft.com/office/drawing/2014/main" id="{3950ACE3-69F2-F14C-91C6-A6587C74330E}"/>
                  </a:ext>
                </a:extLst>
              </p:cNvPr>
              <p:cNvPicPr/>
              <p:nvPr/>
            </p:nvPicPr>
            <p:blipFill>
              <a:blip r:embed="rId32"/>
              <a:stretch>
                <a:fillRect/>
              </a:stretch>
            </p:blipFill>
            <p:spPr>
              <a:xfrm>
                <a:off x="11814633" y="1401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2" name="Ink 101">
                <a:extLst>
                  <a:ext uri="{FF2B5EF4-FFF2-40B4-BE49-F238E27FC236}">
                    <a16:creationId xmlns:a16="http://schemas.microsoft.com/office/drawing/2014/main" id="{E1238596-3A9C-DE4F-8A2A-5F48603F20E5}"/>
                  </a:ext>
                </a:extLst>
              </p14:cNvPr>
              <p14:cNvContentPartPr/>
              <p14:nvPr/>
            </p14:nvContentPartPr>
            <p14:xfrm>
              <a:off x="11877633" y="958335"/>
              <a:ext cx="360" cy="360"/>
            </p14:xfrm>
          </p:contentPart>
        </mc:Choice>
        <mc:Fallback xmlns="">
          <p:pic>
            <p:nvPicPr>
              <p:cNvPr id="102" name="Ink 101">
                <a:extLst>
                  <a:ext uri="{FF2B5EF4-FFF2-40B4-BE49-F238E27FC236}">
                    <a16:creationId xmlns:a16="http://schemas.microsoft.com/office/drawing/2014/main" id="{E1238596-3A9C-DE4F-8A2A-5F48603F20E5}"/>
                  </a:ext>
                </a:extLst>
              </p:cNvPr>
              <p:cNvPicPr/>
              <p:nvPr/>
            </p:nvPicPr>
            <p:blipFill>
              <a:blip r:embed="rId32"/>
              <a:stretch>
                <a:fillRect/>
              </a:stretch>
            </p:blipFill>
            <p:spPr>
              <a:xfrm>
                <a:off x="11841993" y="9223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3" name="Ink 102">
                <a:extLst>
                  <a:ext uri="{FF2B5EF4-FFF2-40B4-BE49-F238E27FC236}">
                    <a16:creationId xmlns:a16="http://schemas.microsoft.com/office/drawing/2014/main" id="{393E9419-94A8-114B-881A-F8D5DFA7BAE6}"/>
                  </a:ext>
                </a:extLst>
              </p14:cNvPr>
              <p14:cNvContentPartPr/>
              <p14:nvPr/>
            </p14:nvContentPartPr>
            <p14:xfrm>
              <a:off x="11820393" y="570255"/>
              <a:ext cx="360" cy="360"/>
            </p14:xfrm>
          </p:contentPart>
        </mc:Choice>
        <mc:Fallback xmlns="">
          <p:pic>
            <p:nvPicPr>
              <p:cNvPr id="103" name="Ink 102">
                <a:extLst>
                  <a:ext uri="{FF2B5EF4-FFF2-40B4-BE49-F238E27FC236}">
                    <a16:creationId xmlns:a16="http://schemas.microsoft.com/office/drawing/2014/main" id="{393E9419-94A8-114B-881A-F8D5DFA7BAE6}"/>
                  </a:ext>
                </a:extLst>
              </p:cNvPr>
              <p:cNvPicPr/>
              <p:nvPr/>
            </p:nvPicPr>
            <p:blipFill>
              <a:blip r:embed="rId32"/>
              <a:stretch>
                <a:fillRect/>
              </a:stretch>
            </p:blipFill>
            <p:spPr>
              <a:xfrm>
                <a:off x="11784393" y="534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4" name="Ink 103">
                <a:extLst>
                  <a:ext uri="{FF2B5EF4-FFF2-40B4-BE49-F238E27FC236}">
                    <a16:creationId xmlns:a16="http://schemas.microsoft.com/office/drawing/2014/main" id="{746FC2A1-530E-3F40-A009-1674E7BCD033}"/>
                  </a:ext>
                </a:extLst>
              </p14:cNvPr>
              <p14:cNvContentPartPr/>
              <p14:nvPr/>
            </p14:nvContentPartPr>
            <p14:xfrm>
              <a:off x="10866753" y="323295"/>
              <a:ext cx="360" cy="360"/>
            </p14:xfrm>
          </p:contentPart>
        </mc:Choice>
        <mc:Fallback xmlns="">
          <p:pic>
            <p:nvPicPr>
              <p:cNvPr id="104" name="Ink 103">
                <a:extLst>
                  <a:ext uri="{FF2B5EF4-FFF2-40B4-BE49-F238E27FC236}">
                    <a16:creationId xmlns:a16="http://schemas.microsoft.com/office/drawing/2014/main" id="{746FC2A1-530E-3F40-A009-1674E7BCD033}"/>
                  </a:ext>
                </a:extLst>
              </p:cNvPr>
              <p:cNvPicPr/>
              <p:nvPr/>
            </p:nvPicPr>
            <p:blipFill>
              <a:blip r:embed="rId32"/>
              <a:stretch>
                <a:fillRect/>
              </a:stretch>
            </p:blipFill>
            <p:spPr>
              <a:xfrm>
                <a:off x="10831113" y="287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5" name="Ink 104">
                <a:extLst>
                  <a:ext uri="{FF2B5EF4-FFF2-40B4-BE49-F238E27FC236}">
                    <a16:creationId xmlns:a16="http://schemas.microsoft.com/office/drawing/2014/main" id="{0AD8DDB7-ED20-224F-AF03-03ADEE8CD1E8}"/>
                  </a:ext>
                </a:extLst>
              </p14:cNvPr>
              <p14:cNvContentPartPr/>
              <p14:nvPr/>
            </p14:nvContentPartPr>
            <p14:xfrm>
              <a:off x="11958273" y="5277255"/>
              <a:ext cx="360" cy="360"/>
            </p14:xfrm>
          </p:contentPart>
        </mc:Choice>
        <mc:Fallback xmlns="">
          <p:pic>
            <p:nvPicPr>
              <p:cNvPr id="105" name="Ink 104">
                <a:extLst>
                  <a:ext uri="{FF2B5EF4-FFF2-40B4-BE49-F238E27FC236}">
                    <a16:creationId xmlns:a16="http://schemas.microsoft.com/office/drawing/2014/main" id="{0AD8DDB7-ED20-224F-AF03-03ADEE8CD1E8}"/>
                  </a:ext>
                </a:extLst>
              </p:cNvPr>
              <p:cNvPicPr/>
              <p:nvPr/>
            </p:nvPicPr>
            <p:blipFill>
              <a:blip r:embed="rId32"/>
              <a:stretch>
                <a:fillRect/>
              </a:stretch>
            </p:blipFill>
            <p:spPr>
              <a:xfrm>
                <a:off x="11922633" y="5241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6" name="Ink 105">
                <a:extLst>
                  <a:ext uri="{FF2B5EF4-FFF2-40B4-BE49-F238E27FC236}">
                    <a16:creationId xmlns:a16="http://schemas.microsoft.com/office/drawing/2014/main" id="{33ECA911-3D13-C24E-A7E1-96DD067425E1}"/>
                  </a:ext>
                </a:extLst>
              </p14:cNvPr>
              <p14:cNvContentPartPr/>
              <p14:nvPr/>
            </p14:nvContentPartPr>
            <p14:xfrm>
              <a:off x="11140713" y="2445495"/>
              <a:ext cx="360" cy="360"/>
            </p14:xfrm>
          </p:contentPart>
        </mc:Choice>
        <mc:Fallback xmlns="">
          <p:pic>
            <p:nvPicPr>
              <p:cNvPr id="106" name="Ink 105">
                <a:extLst>
                  <a:ext uri="{FF2B5EF4-FFF2-40B4-BE49-F238E27FC236}">
                    <a16:creationId xmlns:a16="http://schemas.microsoft.com/office/drawing/2014/main" id="{33ECA911-3D13-C24E-A7E1-96DD067425E1}"/>
                  </a:ext>
                </a:extLst>
              </p:cNvPr>
              <p:cNvPicPr/>
              <p:nvPr/>
            </p:nvPicPr>
            <p:blipFill>
              <a:blip r:embed="rId32"/>
              <a:stretch>
                <a:fillRect/>
              </a:stretch>
            </p:blipFill>
            <p:spPr>
              <a:xfrm>
                <a:off x="11105073" y="2409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7" name="Ink 106">
                <a:extLst>
                  <a:ext uri="{FF2B5EF4-FFF2-40B4-BE49-F238E27FC236}">
                    <a16:creationId xmlns:a16="http://schemas.microsoft.com/office/drawing/2014/main" id="{53944A81-9DA0-D640-BC38-FC729A58F8C0}"/>
                  </a:ext>
                </a:extLst>
              </p14:cNvPr>
              <p14:cNvContentPartPr/>
              <p14:nvPr/>
            </p14:nvContentPartPr>
            <p14:xfrm>
              <a:off x="10964313" y="1314015"/>
              <a:ext cx="360" cy="360"/>
            </p14:xfrm>
          </p:contentPart>
        </mc:Choice>
        <mc:Fallback xmlns="">
          <p:pic>
            <p:nvPicPr>
              <p:cNvPr id="107" name="Ink 106">
                <a:extLst>
                  <a:ext uri="{FF2B5EF4-FFF2-40B4-BE49-F238E27FC236}">
                    <a16:creationId xmlns:a16="http://schemas.microsoft.com/office/drawing/2014/main" id="{53944A81-9DA0-D640-BC38-FC729A58F8C0}"/>
                  </a:ext>
                </a:extLst>
              </p:cNvPr>
              <p:cNvPicPr/>
              <p:nvPr/>
            </p:nvPicPr>
            <p:blipFill>
              <a:blip r:embed="rId32"/>
              <a:stretch>
                <a:fillRect/>
              </a:stretch>
            </p:blipFill>
            <p:spPr>
              <a:xfrm>
                <a:off x="10928313" y="1278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8" name="Ink 107">
                <a:extLst>
                  <a:ext uri="{FF2B5EF4-FFF2-40B4-BE49-F238E27FC236}">
                    <a16:creationId xmlns:a16="http://schemas.microsoft.com/office/drawing/2014/main" id="{22CA1ED0-2F4B-AF4E-8545-8246B343ED3B}"/>
                  </a:ext>
                </a:extLst>
              </p14:cNvPr>
              <p14:cNvContentPartPr/>
              <p14:nvPr/>
            </p14:nvContentPartPr>
            <p14:xfrm>
              <a:off x="10960288" y="554831"/>
              <a:ext cx="360" cy="360"/>
            </p14:xfrm>
          </p:contentPart>
        </mc:Choice>
        <mc:Fallback xmlns="">
          <p:pic>
            <p:nvPicPr>
              <p:cNvPr id="108" name="Ink 107">
                <a:extLst>
                  <a:ext uri="{FF2B5EF4-FFF2-40B4-BE49-F238E27FC236}">
                    <a16:creationId xmlns:a16="http://schemas.microsoft.com/office/drawing/2014/main" id="{22CA1ED0-2F4B-AF4E-8545-8246B343ED3B}"/>
                  </a:ext>
                </a:extLst>
              </p:cNvPr>
              <p:cNvPicPr/>
              <p:nvPr/>
            </p:nvPicPr>
            <p:blipFill>
              <a:blip r:embed="rId32"/>
              <a:stretch>
                <a:fillRect/>
              </a:stretch>
            </p:blipFill>
            <p:spPr>
              <a:xfrm>
                <a:off x="10924648" y="51919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9" name="Ink 108">
                <a:extLst>
                  <a:ext uri="{FF2B5EF4-FFF2-40B4-BE49-F238E27FC236}">
                    <a16:creationId xmlns:a16="http://schemas.microsoft.com/office/drawing/2014/main" id="{D19C0BED-54B5-3D45-B26D-F9D405117576}"/>
                  </a:ext>
                </a:extLst>
              </p14:cNvPr>
              <p14:cNvContentPartPr/>
              <p14:nvPr/>
            </p14:nvContentPartPr>
            <p14:xfrm>
              <a:off x="10963593" y="829455"/>
              <a:ext cx="360" cy="360"/>
            </p14:xfrm>
          </p:contentPart>
        </mc:Choice>
        <mc:Fallback xmlns="">
          <p:pic>
            <p:nvPicPr>
              <p:cNvPr id="109" name="Ink 108">
                <a:extLst>
                  <a:ext uri="{FF2B5EF4-FFF2-40B4-BE49-F238E27FC236}">
                    <a16:creationId xmlns:a16="http://schemas.microsoft.com/office/drawing/2014/main" id="{D19C0BED-54B5-3D45-B26D-F9D405117576}"/>
                  </a:ext>
                </a:extLst>
              </p:cNvPr>
              <p:cNvPicPr/>
              <p:nvPr/>
            </p:nvPicPr>
            <p:blipFill>
              <a:blip r:embed="rId32"/>
              <a:stretch>
                <a:fillRect/>
              </a:stretch>
            </p:blipFill>
            <p:spPr>
              <a:xfrm>
                <a:off x="10927953" y="793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0" name="Ink 109">
                <a:extLst>
                  <a:ext uri="{FF2B5EF4-FFF2-40B4-BE49-F238E27FC236}">
                    <a16:creationId xmlns:a16="http://schemas.microsoft.com/office/drawing/2014/main" id="{82EB0A62-22DA-AF4A-AAE9-E1D73A1AEA88}"/>
                  </a:ext>
                </a:extLst>
              </p14:cNvPr>
              <p14:cNvContentPartPr/>
              <p14:nvPr/>
            </p14:nvContentPartPr>
            <p14:xfrm>
              <a:off x="10365273" y="2194575"/>
              <a:ext cx="360" cy="360"/>
            </p14:xfrm>
          </p:contentPart>
        </mc:Choice>
        <mc:Fallback xmlns="">
          <p:pic>
            <p:nvPicPr>
              <p:cNvPr id="110" name="Ink 109">
                <a:extLst>
                  <a:ext uri="{FF2B5EF4-FFF2-40B4-BE49-F238E27FC236}">
                    <a16:creationId xmlns:a16="http://schemas.microsoft.com/office/drawing/2014/main" id="{82EB0A62-22DA-AF4A-AAE9-E1D73A1AEA88}"/>
                  </a:ext>
                </a:extLst>
              </p:cNvPr>
              <p:cNvPicPr/>
              <p:nvPr/>
            </p:nvPicPr>
            <p:blipFill>
              <a:blip r:embed="rId32"/>
              <a:stretch>
                <a:fillRect/>
              </a:stretch>
            </p:blipFill>
            <p:spPr>
              <a:xfrm>
                <a:off x="10329273" y="2158935"/>
                <a:ext cx="72000" cy="72000"/>
              </a:xfrm>
              <a:prstGeom prst="rect">
                <a:avLst/>
              </a:prstGeom>
            </p:spPr>
          </p:pic>
        </mc:Fallback>
      </mc:AlternateContent>
      <p:cxnSp>
        <p:nvCxnSpPr>
          <p:cNvPr id="112" name="Straight Connector 111">
            <a:extLst>
              <a:ext uri="{FF2B5EF4-FFF2-40B4-BE49-F238E27FC236}">
                <a16:creationId xmlns:a16="http://schemas.microsoft.com/office/drawing/2014/main" id="{4E4ADCBC-7C3A-4845-8B8F-12C9FDADF773}"/>
              </a:ext>
            </a:extLst>
          </p:cNvPr>
          <p:cNvCxnSpPr>
            <a:cxnSpLocks/>
          </p:cNvCxnSpPr>
          <p:nvPr/>
        </p:nvCxnSpPr>
        <p:spPr>
          <a:xfrm>
            <a:off x="27080" y="3255855"/>
            <a:ext cx="1142590" cy="3269904"/>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14" name="Straight Connector 113">
            <a:extLst>
              <a:ext uri="{FF2B5EF4-FFF2-40B4-BE49-F238E27FC236}">
                <a16:creationId xmlns:a16="http://schemas.microsoft.com/office/drawing/2014/main" id="{AB296C13-1291-814A-AC03-1738DCBF453E}"/>
              </a:ext>
            </a:extLst>
          </p:cNvPr>
          <p:cNvCxnSpPr>
            <a:cxnSpLocks/>
          </p:cNvCxnSpPr>
          <p:nvPr/>
        </p:nvCxnSpPr>
        <p:spPr>
          <a:xfrm flipV="1">
            <a:off x="564204" y="964827"/>
            <a:ext cx="11626272" cy="5873719"/>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18" name="Straight Connector 117">
            <a:extLst>
              <a:ext uri="{FF2B5EF4-FFF2-40B4-BE49-F238E27FC236}">
                <a16:creationId xmlns:a16="http://schemas.microsoft.com/office/drawing/2014/main" id="{DC859E0F-948E-794F-A607-C9877BE3FE67}"/>
              </a:ext>
            </a:extLst>
          </p:cNvPr>
          <p:cNvCxnSpPr>
            <a:cxnSpLocks/>
          </p:cNvCxnSpPr>
          <p:nvPr/>
        </p:nvCxnSpPr>
        <p:spPr>
          <a:xfrm>
            <a:off x="9239124" y="3623"/>
            <a:ext cx="1110704" cy="1924912"/>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20" name="Straight Connector 119">
            <a:extLst>
              <a:ext uri="{FF2B5EF4-FFF2-40B4-BE49-F238E27FC236}">
                <a16:creationId xmlns:a16="http://schemas.microsoft.com/office/drawing/2014/main" id="{94845C56-40C7-5745-95DD-41D9D334024F}"/>
              </a:ext>
            </a:extLst>
          </p:cNvPr>
          <p:cNvCxnSpPr>
            <a:cxnSpLocks/>
          </p:cNvCxnSpPr>
          <p:nvPr/>
        </p:nvCxnSpPr>
        <p:spPr>
          <a:xfrm>
            <a:off x="10504510" y="1841183"/>
            <a:ext cx="1674520" cy="4414192"/>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22" name="Straight Connector 121">
            <a:extLst>
              <a:ext uri="{FF2B5EF4-FFF2-40B4-BE49-F238E27FC236}">
                <a16:creationId xmlns:a16="http://schemas.microsoft.com/office/drawing/2014/main" id="{B65633D5-CBFF-B242-A0E3-BD5BF869FF45}"/>
              </a:ext>
            </a:extLst>
          </p:cNvPr>
          <p:cNvCxnSpPr>
            <a:cxnSpLocks/>
          </p:cNvCxnSpPr>
          <p:nvPr/>
        </p:nvCxnSpPr>
        <p:spPr>
          <a:xfrm>
            <a:off x="9416214" y="1625723"/>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5" name="Rectangle 124">
            <a:extLst>
              <a:ext uri="{FF2B5EF4-FFF2-40B4-BE49-F238E27FC236}">
                <a16:creationId xmlns:a16="http://schemas.microsoft.com/office/drawing/2014/main" id="{2C4C71F4-A9D0-2542-806A-E05F69FDD2F1}"/>
              </a:ext>
            </a:extLst>
          </p:cNvPr>
          <p:cNvSpPr/>
          <p:nvPr/>
        </p:nvSpPr>
        <p:spPr>
          <a:xfrm>
            <a:off x="5947694" y="3288748"/>
            <a:ext cx="496111" cy="27077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a:extLst>
              <a:ext uri="{FF2B5EF4-FFF2-40B4-BE49-F238E27FC236}">
                <a16:creationId xmlns:a16="http://schemas.microsoft.com/office/drawing/2014/main" id="{56481781-5103-DB46-B706-C1517A9A8FE5}"/>
              </a:ext>
            </a:extLst>
          </p:cNvPr>
          <p:cNvSpPr/>
          <p:nvPr/>
        </p:nvSpPr>
        <p:spPr>
          <a:xfrm>
            <a:off x="787940" y="1974715"/>
            <a:ext cx="11391090" cy="4883285"/>
          </a:xfrm>
          <a:custGeom>
            <a:avLst/>
            <a:gdLst>
              <a:gd name="connsiteX0" fmla="*/ 9640111 w 11391090"/>
              <a:gd name="connsiteY0" fmla="*/ 0 h 4883285"/>
              <a:gd name="connsiteX1" fmla="*/ 11391090 w 11391090"/>
              <a:gd name="connsiteY1" fmla="*/ 4455268 h 4883285"/>
              <a:gd name="connsiteX2" fmla="*/ 11391090 w 11391090"/>
              <a:gd name="connsiteY2" fmla="*/ 4883285 h 4883285"/>
              <a:gd name="connsiteX3" fmla="*/ 0 w 11391090"/>
              <a:gd name="connsiteY3" fmla="*/ 4883285 h 4883285"/>
              <a:gd name="connsiteX4" fmla="*/ 9640111 w 11391090"/>
              <a:gd name="connsiteY4" fmla="*/ 0 h 488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1090" h="4883285">
                <a:moveTo>
                  <a:pt x="9640111" y="0"/>
                </a:moveTo>
                <a:lnTo>
                  <a:pt x="11391090" y="4455268"/>
                </a:lnTo>
                <a:lnTo>
                  <a:pt x="11391090" y="4883285"/>
                </a:lnTo>
                <a:lnTo>
                  <a:pt x="0" y="4883285"/>
                </a:lnTo>
                <a:lnTo>
                  <a:pt x="9640111"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a:extLst>
              <a:ext uri="{FF2B5EF4-FFF2-40B4-BE49-F238E27FC236}">
                <a16:creationId xmlns:a16="http://schemas.microsoft.com/office/drawing/2014/main" id="{7E480810-72AD-AD4F-A434-12943C1055A7}"/>
              </a:ext>
            </a:extLst>
          </p:cNvPr>
          <p:cNvSpPr/>
          <p:nvPr/>
        </p:nvSpPr>
        <p:spPr>
          <a:xfrm>
            <a:off x="10593421" y="1060315"/>
            <a:ext cx="1575881" cy="5000017"/>
          </a:xfrm>
          <a:custGeom>
            <a:avLst/>
            <a:gdLst>
              <a:gd name="connsiteX0" fmla="*/ 1575881 w 1575881"/>
              <a:gd name="connsiteY0" fmla="*/ 0 h 5000017"/>
              <a:gd name="connsiteX1" fmla="*/ 0 w 1575881"/>
              <a:gd name="connsiteY1" fmla="*/ 807396 h 5000017"/>
              <a:gd name="connsiteX2" fmla="*/ 1575881 w 1575881"/>
              <a:gd name="connsiteY2" fmla="*/ 5000017 h 5000017"/>
              <a:gd name="connsiteX3" fmla="*/ 1575881 w 1575881"/>
              <a:gd name="connsiteY3" fmla="*/ 0 h 5000017"/>
            </a:gdLst>
            <a:ahLst/>
            <a:cxnLst>
              <a:cxn ang="0">
                <a:pos x="connsiteX0" y="connsiteY0"/>
              </a:cxn>
              <a:cxn ang="0">
                <a:pos x="connsiteX1" y="connsiteY1"/>
              </a:cxn>
              <a:cxn ang="0">
                <a:pos x="connsiteX2" y="connsiteY2"/>
              </a:cxn>
              <a:cxn ang="0">
                <a:pos x="connsiteX3" y="connsiteY3"/>
              </a:cxn>
            </a:cxnLst>
            <a:rect l="l" t="t" r="r" b="b"/>
            <a:pathLst>
              <a:path w="1575881" h="5000017">
                <a:moveTo>
                  <a:pt x="1575881" y="0"/>
                </a:moveTo>
                <a:lnTo>
                  <a:pt x="0" y="807396"/>
                </a:lnTo>
                <a:lnTo>
                  <a:pt x="1575881" y="5000017"/>
                </a:lnTo>
                <a:lnTo>
                  <a:pt x="1575881"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128">
            <a:extLst>
              <a:ext uri="{FF2B5EF4-FFF2-40B4-BE49-F238E27FC236}">
                <a16:creationId xmlns:a16="http://schemas.microsoft.com/office/drawing/2014/main" id="{5D2D8B5E-EB62-9A4E-88D5-19A9652046A5}"/>
              </a:ext>
            </a:extLst>
          </p:cNvPr>
          <p:cNvSpPr/>
          <p:nvPr/>
        </p:nvSpPr>
        <p:spPr>
          <a:xfrm>
            <a:off x="9387191" y="0"/>
            <a:ext cx="2791839" cy="1780162"/>
          </a:xfrm>
          <a:custGeom>
            <a:avLst/>
            <a:gdLst>
              <a:gd name="connsiteX0" fmla="*/ 0 w 2791839"/>
              <a:gd name="connsiteY0" fmla="*/ 0 h 1780162"/>
              <a:gd name="connsiteX1" fmla="*/ 2791839 w 2791839"/>
              <a:gd name="connsiteY1" fmla="*/ 0 h 1780162"/>
              <a:gd name="connsiteX2" fmla="*/ 2752928 w 2791839"/>
              <a:gd name="connsiteY2" fmla="*/ 894945 h 1780162"/>
              <a:gd name="connsiteX3" fmla="*/ 982494 w 2791839"/>
              <a:gd name="connsiteY3" fmla="*/ 1780162 h 1780162"/>
              <a:gd name="connsiteX4" fmla="*/ 0 w 2791839"/>
              <a:gd name="connsiteY4" fmla="*/ 0 h 178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1839" h="1780162">
                <a:moveTo>
                  <a:pt x="0" y="0"/>
                </a:moveTo>
                <a:lnTo>
                  <a:pt x="2791839" y="0"/>
                </a:lnTo>
                <a:lnTo>
                  <a:pt x="2752928" y="894945"/>
                </a:lnTo>
                <a:lnTo>
                  <a:pt x="982494" y="1780162"/>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a:extLst>
              <a:ext uri="{FF2B5EF4-FFF2-40B4-BE49-F238E27FC236}">
                <a16:creationId xmlns:a16="http://schemas.microsoft.com/office/drawing/2014/main" id="{06609E30-F4FA-8942-8161-2711D0290335}"/>
              </a:ext>
            </a:extLst>
          </p:cNvPr>
          <p:cNvSpPr/>
          <p:nvPr/>
        </p:nvSpPr>
        <p:spPr>
          <a:xfrm>
            <a:off x="-19455" y="0"/>
            <a:ext cx="10214042" cy="6410528"/>
          </a:xfrm>
          <a:custGeom>
            <a:avLst/>
            <a:gdLst>
              <a:gd name="connsiteX0" fmla="*/ 0 w 10214042"/>
              <a:gd name="connsiteY0" fmla="*/ 0 h 6410528"/>
              <a:gd name="connsiteX1" fmla="*/ 9173183 w 10214042"/>
              <a:gd name="connsiteY1" fmla="*/ 0 h 6410528"/>
              <a:gd name="connsiteX2" fmla="*/ 10214042 w 10214042"/>
              <a:gd name="connsiteY2" fmla="*/ 1887166 h 6410528"/>
              <a:gd name="connsiteX3" fmla="*/ 1245140 w 10214042"/>
              <a:gd name="connsiteY3" fmla="*/ 6410528 h 6410528"/>
              <a:gd name="connsiteX4" fmla="*/ 9727 w 10214042"/>
              <a:gd name="connsiteY4" fmla="*/ 2966936 h 6410528"/>
              <a:gd name="connsiteX5" fmla="*/ 0 w 10214042"/>
              <a:gd name="connsiteY5" fmla="*/ 0 h 64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14042" h="6410528">
                <a:moveTo>
                  <a:pt x="0" y="0"/>
                </a:moveTo>
                <a:lnTo>
                  <a:pt x="9173183" y="0"/>
                </a:lnTo>
                <a:lnTo>
                  <a:pt x="10214042" y="1887166"/>
                </a:lnTo>
                <a:lnTo>
                  <a:pt x="1245140" y="6410528"/>
                </a:lnTo>
                <a:lnTo>
                  <a:pt x="9727" y="2966936"/>
                </a:lnTo>
                <a:cubicBezTo>
                  <a:pt x="12970" y="1984442"/>
                  <a:pt x="16212" y="1001949"/>
                  <a:pt x="0" y="0"/>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130">
            <a:extLst>
              <a:ext uri="{FF2B5EF4-FFF2-40B4-BE49-F238E27FC236}">
                <a16:creationId xmlns:a16="http://schemas.microsoft.com/office/drawing/2014/main" id="{396A8B0C-FC1A-F246-8974-00E7108DA34D}"/>
              </a:ext>
            </a:extLst>
          </p:cNvPr>
          <p:cNvSpPr/>
          <p:nvPr/>
        </p:nvSpPr>
        <p:spPr>
          <a:xfrm>
            <a:off x="-19455" y="3422251"/>
            <a:ext cx="850435" cy="3445477"/>
          </a:xfrm>
          <a:custGeom>
            <a:avLst/>
            <a:gdLst>
              <a:gd name="connsiteX0" fmla="*/ 9727 w 807395"/>
              <a:gd name="connsiteY0" fmla="*/ 0 h 3414409"/>
              <a:gd name="connsiteX1" fmla="*/ 807395 w 807395"/>
              <a:gd name="connsiteY1" fmla="*/ 2354094 h 3414409"/>
              <a:gd name="connsiteX2" fmla="*/ 515566 w 807395"/>
              <a:gd name="connsiteY2" fmla="*/ 3414409 h 3414409"/>
              <a:gd name="connsiteX3" fmla="*/ 0 w 807395"/>
              <a:gd name="connsiteY3" fmla="*/ 3394953 h 3414409"/>
              <a:gd name="connsiteX4" fmla="*/ 9727 w 807395"/>
              <a:gd name="connsiteY4" fmla="*/ 0 h 3414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395" h="3414409">
                <a:moveTo>
                  <a:pt x="9727" y="0"/>
                </a:moveTo>
                <a:lnTo>
                  <a:pt x="807395" y="2354094"/>
                </a:lnTo>
                <a:lnTo>
                  <a:pt x="515566" y="3414409"/>
                </a:lnTo>
                <a:lnTo>
                  <a:pt x="0" y="3394953"/>
                </a:lnTo>
                <a:cubicBezTo>
                  <a:pt x="3242" y="2266545"/>
                  <a:pt x="6485" y="1138136"/>
                  <a:pt x="9727" y="0"/>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CD4F25DE-1F11-8046-9FBD-CBA1C7251583}"/>
              </a:ext>
            </a:extLst>
          </p:cNvPr>
          <p:cNvSpPr txBox="1"/>
          <p:nvPr/>
        </p:nvSpPr>
        <p:spPr>
          <a:xfrm>
            <a:off x="7506787" y="4067239"/>
            <a:ext cx="3022059" cy="584775"/>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Area blocks (partitioned by the roads) </a:t>
            </a:r>
          </a:p>
        </p:txBody>
      </p:sp>
      <p:sp>
        <p:nvSpPr>
          <p:cNvPr id="133" name="Rectangle 132">
            <a:extLst>
              <a:ext uri="{FF2B5EF4-FFF2-40B4-BE49-F238E27FC236}">
                <a16:creationId xmlns:a16="http://schemas.microsoft.com/office/drawing/2014/main" id="{B942DA47-31CF-3A42-B426-87E99A579F06}"/>
              </a:ext>
            </a:extLst>
          </p:cNvPr>
          <p:cNvSpPr/>
          <p:nvPr/>
        </p:nvSpPr>
        <p:spPr>
          <a:xfrm>
            <a:off x="9725452" y="4390039"/>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3">
            <a:extLst>
              <a:ext uri="{FF2B5EF4-FFF2-40B4-BE49-F238E27FC236}">
                <a16:creationId xmlns:a16="http://schemas.microsoft.com/office/drawing/2014/main" id="{2F8C1800-D1A3-F9CA-4E4D-9307D0D6152F}"/>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Tree>
    <p:extLst>
      <p:ext uri="{BB962C8B-B14F-4D97-AF65-F5344CB8AC3E}">
        <p14:creationId xmlns:p14="http://schemas.microsoft.com/office/powerpoint/2010/main" val="1536099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404359D-B59E-FB4D-AF5C-9A17D2C2C79A}"/>
              </a:ext>
            </a:extLst>
          </p:cNvPr>
          <p:cNvSpPr txBox="1"/>
          <p:nvPr/>
        </p:nvSpPr>
        <p:spPr>
          <a:xfrm>
            <a:off x="7868286" y="1456446"/>
            <a:ext cx="2099187"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11" name="TextBox 10">
            <a:extLst>
              <a:ext uri="{FF2B5EF4-FFF2-40B4-BE49-F238E27FC236}">
                <a16:creationId xmlns:a16="http://schemas.microsoft.com/office/drawing/2014/main" id="{03E6E880-35A4-EE45-B00C-8ECCACA3B98E}"/>
              </a:ext>
            </a:extLst>
          </p:cNvPr>
          <p:cNvSpPr txBox="1"/>
          <p:nvPr/>
        </p:nvSpPr>
        <p:spPr>
          <a:xfrm>
            <a:off x="123332" y="217712"/>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p:sp>
        <p:nvSpPr>
          <p:cNvPr id="25" name="TextBox 24">
            <a:extLst>
              <a:ext uri="{FF2B5EF4-FFF2-40B4-BE49-F238E27FC236}">
                <a16:creationId xmlns:a16="http://schemas.microsoft.com/office/drawing/2014/main" id="{882864AF-DD79-BD41-9A44-F74BB6F9AE8C}"/>
              </a:ext>
            </a:extLst>
          </p:cNvPr>
          <p:cNvSpPr txBox="1"/>
          <p:nvPr/>
        </p:nvSpPr>
        <p:spPr>
          <a:xfrm>
            <a:off x="3470546" y="3259082"/>
            <a:ext cx="3019964"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Land-use plots (Farms)</a:t>
            </a:r>
            <a:endParaRPr lang="en-US" sz="1600" b="1" dirty="0">
              <a:solidFill>
                <a:srgbClr val="FF0000"/>
              </a:solidFill>
              <a:latin typeface="Helvetica" pitchFamily="2" charset="0"/>
            </a:endParaRPr>
          </a:p>
        </p:txBody>
      </p:sp>
      <p:sp>
        <p:nvSpPr>
          <p:cNvPr id="33" name="TextBox 32">
            <a:extLst>
              <a:ext uri="{FF2B5EF4-FFF2-40B4-BE49-F238E27FC236}">
                <a16:creationId xmlns:a16="http://schemas.microsoft.com/office/drawing/2014/main" id="{FECA6325-6449-9C41-8C2A-81297E5F0D00}"/>
              </a:ext>
            </a:extLst>
          </p:cNvPr>
          <p:cNvSpPr txBox="1"/>
          <p:nvPr/>
        </p:nvSpPr>
        <p:spPr>
          <a:xfrm>
            <a:off x="5023105" y="6356482"/>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p:sp>
        <p:nvSpPr>
          <p:cNvPr id="35" name="Freeform 34">
            <a:extLst>
              <a:ext uri="{FF2B5EF4-FFF2-40B4-BE49-F238E27FC236}">
                <a16:creationId xmlns:a16="http://schemas.microsoft.com/office/drawing/2014/main" id="{331BCB1B-5373-AC45-ABA9-5A21AF3601C0}"/>
              </a:ext>
            </a:extLst>
          </p:cNvPr>
          <p:cNvSpPr/>
          <p:nvPr/>
        </p:nvSpPr>
        <p:spPr>
          <a:xfrm>
            <a:off x="447472" y="1070043"/>
            <a:ext cx="1634247" cy="1138136"/>
          </a:xfrm>
          <a:custGeom>
            <a:avLst/>
            <a:gdLst>
              <a:gd name="connsiteX0" fmla="*/ 87549 w 1634247"/>
              <a:gd name="connsiteY0" fmla="*/ 661480 h 1138136"/>
              <a:gd name="connsiteX1" fmla="*/ 1439694 w 1634247"/>
              <a:gd name="connsiteY1" fmla="*/ 0 h 1138136"/>
              <a:gd name="connsiteX2" fmla="*/ 1634247 w 1634247"/>
              <a:gd name="connsiteY2" fmla="*/ 359923 h 1138136"/>
              <a:gd name="connsiteX3" fmla="*/ 243192 w 1634247"/>
              <a:gd name="connsiteY3" fmla="*/ 1138136 h 1138136"/>
              <a:gd name="connsiteX4" fmla="*/ 0 w 1634247"/>
              <a:gd name="connsiteY4" fmla="*/ 690663 h 1138136"/>
              <a:gd name="connsiteX5" fmla="*/ 87549 w 1634247"/>
              <a:gd name="connsiteY5" fmla="*/ 661480 h 113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247" h="1138136">
                <a:moveTo>
                  <a:pt x="87549" y="661480"/>
                </a:moveTo>
                <a:lnTo>
                  <a:pt x="1439694" y="0"/>
                </a:lnTo>
                <a:lnTo>
                  <a:pt x="1634247" y="359923"/>
                </a:lnTo>
                <a:lnTo>
                  <a:pt x="243192" y="1138136"/>
                </a:lnTo>
                <a:lnTo>
                  <a:pt x="0" y="690663"/>
                </a:lnTo>
                <a:lnTo>
                  <a:pt x="87549" y="66148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023F003-1BEC-364D-8C45-A727769A7F24}"/>
              </a:ext>
            </a:extLst>
          </p:cNvPr>
          <p:cNvSpPr/>
          <p:nvPr/>
        </p:nvSpPr>
        <p:spPr>
          <a:xfrm>
            <a:off x="885217" y="1478604"/>
            <a:ext cx="1381328" cy="953311"/>
          </a:xfrm>
          <a:custGeom>
            <a:avLst/>
            <a:gdLst>
              <a:gd name="connsiteX0" fmla="*/ 1206230 w 1381328"/>
              <a:gd name="connsiteY0" fmla="*/ 0 h 953311"/>
              <a:gd name="connsiteX1" fmla="*/ 0 w 1381328"/>
              <a:gd name="connsiteY1" fmla="*/ 651753 h 953311"/>
              <a:gd name="connsiteX2" fmla="*/ 175098 w 1381328"/>
              <a:gd name="connsiteY2" fmla="*/ 953311 h 953311"/>
              <a:gd name="connsiteX3" fmla="*/ 1381328 w 1381328"/>
              <a:gd name="connsiteY3" fmla="*/ 301558 h 953311"/>
              <a:gd name="connsiteX4" fmla="*/ 1206230 w 1381328"/>
              <a:gd name="connsiteY4" fmla="*/ 0 h 95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328" h="953311">
                <a:moveTo>
                  <a:pt x="1206230" y="0"/>
                </a:moveTo>
                <a:lnTo>
                  <a:pt x="0" y="651753"/>
                </a:lnTo>
                <a:lnTo>
                  <a:pt x="175098" y="953311"/>
                </a:lnTo>
                <a:lnTo>
                  <a:pt x="1381328" y="301558"/>
                </a:lnTo>
                <a:lnTo>
                  <a:pt x="1206230"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8A8EFD49-D2BA-6341-A6D5-BE840885E53E}"/>
              </a:ext>
            </a:extLst>
          </p:cNvPr>
          <p:cNvSpPr/>
          <p:nvPr/>
        </p:nvSpPr>
        <p:spPr>
          <a:xfrm>
            <a:off x="116732" y="1838528"/>
            <a:ext cx="2217906" cy="1634246"/>
          </a:xfrm>
          <a:custGeom>
            <a:avLst/>
            <a:gdLst>
              <a:gd name="connsiteX0" fmla="*/ 2101174 w 2217906"/>
              <a:gd name="connsiteY0" fmla="*/ 0 h 1634246"/>
              <a:gd name="connsiteX1" fmla="*/ 2217906 w 2217906"/>
              <a:gd name="connsiteY1" fmla="*/ 155642 h 1634246"/>
              <a:gd name="connsiteX2" fmla="*/ 116732 w 2217906"/>
              <a:gd name="connsiteY2" fmla="*/ 1634246 h 1634246"/>
              <a:gd name="connsiteX3" fmla="*/ 0 w 2217906"/>
              <a:gd name="connsiteY3" fmla="*/ 1381327 h 1634246"/>
              <a:gd name="connsiteX4" fmla="*/ 2101174 w 2217906"/>
              <a:gd name="connsiteY4" fmla="*/ 0 h 1634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906" h="1634246">
                <a:moveTo>
                  <a:pt x="2101174" y="0"/>
                </a:moveTo>
                <a:lnTo>
                  <a:pt x="2217906" y="155642"/>
                </a:lnTo>
                <a:lnTo>
                  <a:pt x="116732" y="1634246"/>
                </a:lnTo>
                <a:lnTo>
                  <a:pt x="0" y="1381327"/>
                </a:lnTo>
                <a:lnTo>
                  <a:pt x="2101174"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6B6D1EDB-29B7-5C4A-B410-1AD8B0A7185A}"/>
              </a:ext>
            </a:extLst>
          </p:cNvPr>
          <p:cNvSpPr/>
          <p:nvPr/>
        </p:nvSpPr>
        <p:spPr>
          <a:xfrm>
            <a:off x="1215957" y="1955260"/>
            <a:ext cx="1332690" cy="1225685"/>
          </a:xfrm>
          <a:custGeom>
            <a:avLst/>
            <a:gdLst>
              <a:gd name="connsiteX0" fmla="*/ 1225686 w 1332690"/>
              <a:gd name="connsiteY0" fmla="*/ 0 h 1225685"/>
              <a:gd name="connsiteX1" fmla="*/ 1332690 w 1332690"/>
              <a:gd name="connsiteY1" fmla="*/ 165370 h 1225685"/>
              <a:gd name="connsiteX2" fmla="*/ 622571 w 1332690"/>
              <a:gd name="connsiteY2" fmla="*/ 680936 h 1225685"/>
              <a:gd name="connsiteX3" fmla="*/ 680937 w 1332690"/>
              <a:gd name="connsiteY3" fmla="*/ 933855 h 1225685"/>
              <a:gd name="connsiteX4" fmla="*/ 194554 w 1332690"/>
              <a:gd name="connsiteY4" fmla="*/ 1225685 h 1225685"/>
              <a:gd name="connsiteX5" fmla="*/ 0 w 1332690"/>
              <a:gd name="connsiteY5" fmla="*/ 914400 h 1225685"/>
              <a:gd name="connsiteX6" fmla="*/ 1225686 w 1332690"/>
              <a:gd name="connsiteY6" fmla="*/ 0 h 122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2690" h="1225685">
                <a:moveTo>
                  <a:pt x="1225686" y="0"/>
                </a:moveTo>
                <a:lnTo>
                  <a:pt x="1332690" y="165370"/>
                </a:lnTo>
                <a:lnTo>
                  <a:pt x="622571" y="680936"/>
                </a:lnTo>
                <a:lnTo>
                  <a:pt x="680937" y="933855"/>
                </a:lnTo>
                <a:lnTo>
                  <a:pt x="194554" y="1225685"/>
                </a:lnTo>
                <a:lnTo>
                  <a:pt x="0" y="914400"/>
                </a:lnTo>
                <a:lnTo>
                  <a:pt x="1225686"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5393E4-BB5B-CE42-B8D2-04C3BE429CF0}"/>
              </a:ext>
            </a:extLst>
          </p:cNvPr>
          <p:cNvSpPr/>
          <p:nvPr/>
        </p:nvSpPr>
        <p:spPr>
          <a:xfrm>
            <a:off x="2315183" y="3424136"/>
            <a:ext cx="1177047" cy="1070043"/>
          </a:xfrm>
          <a:custGeom>
            <a:avLst/>
            <a:gdLst>
              <a:gd name="connsiteX0" fmla="*/ 0 w 1177047"/>
              <a:gd name="connsiteY0" fmla="*/ 311285 h 1070043"/>
              <a:gd name="connsiteX1" fmla="*/ 797668 w 1177047"/>
              <a:gd name="connsiteY1" fmla="*/ 0 h 1070043"/>
              <a:gd name="connsiteX2" fmla="*/ 963038 w 1177047"/>
              <a:gd name="connsiteY2" fmla="*/ 340468 h 1070043"/>
              <a:gd name="connsiteX3" fmla="*/ 1177047 w 1177047"/>
              <a:gd name="connsiteY3" fmla="*/ 671209 h 1070043"/>
              <a:gd name="connsiteX4" fmla="*/ 340468 w 1177047"/>
              <a:gd name="connsiteY4" fmla="*/ 1070043 h 1070043"/>
              <a:gd name="connsiteX5" fmla="*/ 145915 w 1177047"/>
              <a:gd name="connsiteY5" fmla="*/ 680936 h 1070043"/>
              <a:gd name="connsiteX6" fmla="*/ 145915 w 1177047"/>
              <a:gd name="connsiteY6" fmla="*/ 680936 h 1070043"/>
              <a:gd name="connsiteX7" fmla="*/ 0 w 1177047"/>
              <a:gd name="connsiteY7" fmla="*/ 311285 h 107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7047" h="1070043">
                <a:moveTo>
                  <a:pt x="0" y="311285"/>
                </a:moveTo>
                <a:lnTo>
                  <a:pt x="797668" y="0"/>
                </a:lnTo>
                <a:lnTo>
                  <a:pt x="963038" y="340468"/>
                </a:lnTo>
                <a:lnTo>
                  <a:pt x="1177047" y="671209"/>
                </a:lnTo>
                <a:lnTo>
                  <a:pt x="340468" y="1070043"/>
                </a:lnTo>
                <a:lnTo>
                  <a:pt x="145915" y="680936"/>
                </a:lnTo>
                <a:lnTo>
                  <a:pt x="145915" y="680936"/>
                </a:lnTo>
                <a:lnTo>
                  <a:pt x="0" y="311285"/>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E8E686BC-2062-6B47-8C89-C192BA853527}"/>
              </a:ext>
            </a:extLst>
          </p:cNvPr>
          <p:cNvSpPr/>
          <p:nvPr/>
        </p:nvSpPr>
        <p:spPr>
          <a:xfrm>
            <a:off x="1595336" y="4202349"/>
            <a:ext cx="2188724" cy="1575881"/>
          </a:xfrm>
          <a:custGeom>
            <a:avLst/>
            <a:gdLst>
              <a:gd name="connsiteX0" fmla="*/ 1819073 w 2188724"/>
              <a:gd name="connsiteY0" fmla="*/ 0 h 1575881"/>
              <a:gd name="connsiteX1" fmla="*/ 2188724 w 2188724"/>
              <a:gd name="connsiteY1" fmla="*/ 603115 h 1575881"/>
              <a:gd name="connsiteX2" fmla="*/ 291830 w 2188724"/>
              <a:gd name="connsiteY2" fmla="*/ 1575881 h 1575881"/>
              <a:gd name="connsiteX3" fmla="*/ 0 w 2188724"/>
              <a:gd name="connsiteY3" fmla="*/ 797668 h 1575881"/>
              <a:gd name="connsiteX4" fmla="*/ 1819073 w 2188724"/>
              <a:gd name="connsiteY4" fmla="*/ 0 h 1575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724" h="1575881">
                <a:moveTo>
                  <a:pt x="1819073" y="0"/>
                </a:moveTo>
                <a:lnTo>
                  <a:pt x="2188724" y="603115"/>
                </a:lnTo>
                <a:lnTo>
                  <a:pt x="291830" y="1575881"/>
                </a:lnTo>
                <a:lnTo>
                  <a:pt x="0" y="797668"/>
                </a:lnTo>
                <a:lnTo>
                  <a:pt x="1819073"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5F91732B-4932-134D-9329-47781EAC3A0F}"/>
              </a:ext>
            </a:extLst>
          </p:cNvPr>
          <p:cNvSpPr/>
          <p:nvPr/>
        </p:nvSpPr>
        <p:spPr>
          <a:xfrm rot="285163">
            <a:off x="7330282" y="3200545"/>
            <a:ext cx="836579" cy="583659"/>
          </a:xfrm>
          <a:custGeom>
            <a:avLst/>
            <a:gdLst>
              <a:gd name="connsiteX0" fmla="*/ 700392 w 836579"/>
              <a:gd name="connsiteY0" fmla="*/ 0 h 583659"/>
              <a:gd name="connsiteX1" fmla="*/ 836579 w 836579"/>
              <a:gd name="connsiteY1" fmla="*/ 194553 h 583659"/>
              <a:gd name="connsiteX2" fmla="*/ 457200 w 836579"/>
              <a:gd name="connsiteY2" fmla="*/ 515566 h 583659"/>
              <a:gd name="connsiteX3" fmla="*/ 194554 w 836579"/>
              <a:gd name="connsiteY3" fmla="*/ 583659 h 583659"/>
              <a:gd name="connsiteX4" fmla="*/ 97277 w 836579"/>
              <a:gd name="connsiteY4" fmla="*/ 573932 h 583659"/>
              <a:gd name="connsiteX5" fmla="*/ 0 w 836579"/>
              <a:gd name="connsiteY5" fmla="*/ 437744 h 583659"/>
              <a:gd name="connsiteX6" fmla="*/ 0 w 836579"/>
              <a:gd name="connsiteY6" fmla="*/ 437744 h 583659"/>
              <a:gd name="connsiteX7" fmla="*/ 700392 w 836579"/>
              <a:gd name="connsiteY7" fmla="*/ 0 h 58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579" h="583659">
                <a:moveTo>
                  <a:pt x="700392" y="0"/>
                </a:moveTo>
                <a:lnTo>
                  <a:pt x="836579" y="194553"/>
                </a:lnTo>
                <a:lnTo>
                  <a:pt x="457200" y="515566"/>
                </a:lnTo>
                <a:lnTo>
                  <a:pt x="194554" y="583659"/>
                </a:lnTo>
                <a:lnTo>
                  <a:pt x="97277" y="573932"/>
                </a:lnTo>
                <a:lnTo>
                  <a:pt x="0" y="437744"/>
                </a:lnTo>
                <a:lnTo>
                  <a:pt x="0" y="437744"/>
                </a:lnTo>
                <a:lnTo>
                  <a:pt x="700392"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27A816F7-E8DF-F64B-9688-284CAA0437A8}"/>
              </a:ext>
            </a:extLst>
          </p:cNvPr>
          <p:cNvSpPr/>
          <p:nvPr/>
        </p:nvSpPr>
        <p:spPr>
          <a:xfrm>
            <a:off x="10068128" y="846306"/>
            <a:ext cx="710119" cy="797668"/>
          </a:xfrm>
          <a:custGeom>
            <a:avLst/>
            <a:gdLst>
              <a:gd name="connsiteX0" fmla="*/ 145915 w 710119"/>
              <a:gd name="connsiteY0" fmla="*/ 97277 h 797668"/>
              <a:gd name="connsiteX1" fmla="*/ 340468 w 710119"/>
              <a:gd name="connsiteY1" fmla="*/ 0 h 797668"/>
              <a:gd name="connsiteX2" fmla="*/ 437744 w 710119"/>
              <a:gd name="connsiteY2" fmla="*/ 165371 h 797668"/>
              <a:gd name="connsiteX3" fmla="*/ 564204 w 710119"/>
              <a:gd name="connsiteY3" fmla="*/ 87549 h 797668"/>
              <a:gd name="connsiteX4" fmla="*/ 710119 w 710119"/>
              <a:gd name="connsiteY4" fmla="*/ 632298 h 797668"/>
              <a:gd name="connsiteX5" fmla="*/ 408561 w 710119"/>
              <a:gd name="connsiteY5" fmla="*/ 797668 h 797668"/>
              <a:gd name="connsiteX6" fmla="*/ 0 w 710119"/>
              <a:gd name="connsiteY6" fmla="*/ 398834 h 797668"/>
              <a:gd name="connsiteX7" fmla="*/ 272374 w 710119"/>
              <a:gd name="connsiteY7" fmla="*/ 282103 h 797668"/>
              <a:gd name="connsiteX8" fmla="*/ 145915 w 710119"/>
              <a:gd name="connsiteY8" fmla="*/ 97277 h 79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119" h="797668">
                <a:moveTo>
                  <a:pt x="145915" y="97277"/>
                </a:moveTo>
                <a:lnTo>
                  <a:pt x="340468" y="0"/>
                </a:lnTo>
                <a:lnTo>
                  <a:pt x="437744" y="165371"/>
                </a:lnTo>
                <a:lnTo>
                  <a:pt x="564204" y="87549"/>
                </a:lnTo>
                <a:lnTo>
                  <a:pt x="710119" y="632298"/>
                </a:lnTo>
                <a:lnTo>
                  <a:pt x="408561" y="797668"/>
                </a:lnTo>
                <a:lnTo>
                  <a:pt x="0" y="398834"/>
                </a:lnTo>
                <a:lnTo>
                  <a:pt x="272374" y="282103"/>
                </a:lnTo>
                <a:lnTo>
                  <a:pt x="145915" y="97277"/>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191B61E2-F311-804D-A803-2D62F9B6C875}"/>
              </a:ext>
            </a:extLst>
          </p:cNvPr>
          <p:cNvSpPr/>
          <p:nvPr/>
        </p:nvSpPr>
        <p:spPr>
          <a:xfrm>
            <a:off x="11235447" y="3151762"/>
            <a:ext cx="729574" cy="933855"/>
          </a:xfrm>
          <a:custGeom>
            <a:avLst/>
            <a:gdLst>
              <a:gd name="connsiteX0" fmla="*/ 457200 w 729574"/>
              <a:gd name="connsiteY0" fmla="*/ 0 h 933855"/>
              <a:gd name="connsiteX1" fmla="*/ 0 w 729574"/>
              <a:gd name="connsiteY1" fmla="*/ 126459 h 933855"/>
              <a:gd name="connsiteX2" fmla="*/ 204281 w 729574"/>
              <a:gd name="connsiteY2" fmla="*/ 505838 h 933855"/>
              <a:gd name="connsiteX3" fmla="*/ 311285 w 729574"/>
              <a:gd name="connsiteY3" fmla="*/ 933855 h 933855"/>
              <a:gd name="connsiteX4" fmla="*/ 729574 w 729574"/>
              <a:gd name="connsiteY4" fmla="*/ 797668 h 933855"/>
              <a:gd name="connsiteX5" fmla="*/ 457200 w 729574"/>
              <a:gd name="connsiteY5" fmla="*/ 0 h 93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574" h="933855">
                <a:moveTo>
                  <a:pt x="457200" y="0"/>
                </a:moveTo>
                <a:lnTo>
                  <a:pt x="0" y="126459"/>
                </a:lnTo>
                <a:lnTo>
                  <a:pt x="204281" y="505838"/>
                </a:lnTo>
                <a:lnTo>
                  <a:pt x="311285" y="933855"/>
                </a:lnTo>
                <a:lnTo>
                  <a:pt x="729574" y="797668"/>
                </a:lnTo>
                <a:lnTo>
                  <a:pt x="457200"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44" name="Ink 43">
                <a:extLst>
                  <a:ext uri="{FF2B5EF4-FFF2-40B4-BE49-F238E27FC236}">
                    <a16:creationId xmlns:a16="http://schemas.microsoft.com/office/drawing/2014/main" id="{DB57DC3D-DBA8-D94C-AA69-A105F18FC350}"/>
                  </a:ext>
                </a:extLst>
              </p14:cNvPr>
              <p14:cNvContentPartPr/>
              <p14:nvPr/>
            </p14:nvContentPartPr>
            <p14:xfrm>
              <a:off x="178353" y="2115375"/>
              <a:ext cx="360" cy="360"/>
            </p14:xfrm>
          </p:contentPart>
        </mc:Choice>
        <mc:Fallback xmlns="">
          <p:pic>
            <p:nvPicPr>
              <p:cNvPr id="44" name="Ink 43">
                <a:extLst>
                  <a:ext uri="{FF2B5EF4-FFF2-40B4-BE49-F238E27FC236}">
                    <a16:creationId xmlns:a16="http://schemas.microsoft.com/office/drawing/2014/main" id="{DB57DC3D-DBA8-D94C-AA69-A105F18FC350}"/>
                  </a:ext>
                </a:extLst>
              </p:cNvPr>
              <p:cNvPicPr/>
              <p:nvPr/>
            </p:nvPicPr>
            <p:blipFill>
              <a:blip r:embed="rId4"/>
              <a:stretch>
                <a:fillRect/>
              </a:stretch>
            </p:blipFill>
            <p:spPr>
              <a:xfrm>
                <a:off x="142353" y="20793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5" name="Ink 44">
                <a:extLst>
                  <a:ext uri="{FF2B5EF4-FFF2-40B4-BE49-F238E27FC236}">
                    <a16:creationId xmlns:a16="http://schemas.microsoft.com/office/drawing/2014/main" id="{26ED8C34-3A77-2942-A304-8A110589E303}"/>
                  </a:ext>
                </a:extLst>
              </p14:cNvPr>
              <p14:cNvContentPartPr/>
              <p14:nvPr/>
            </p14:nvContentPartPr>
            <p14:xfrm>
              <a:off x="510993" y="2175855"/>
              <a:ext cx="360" cy="360"/>
            </p14:xfrm>
          </p:contentPart>
        </mc:Choice>
        <mc:Fallback xmlns="">
          <p:pic>
            <p:nvPicPr>
              <p:cNvPr id="45" name="Ink 44">
                <a:extLst>
                  <a:ext uri="{FF2B5EF4-FFF2-40B4-BE49-F238E27FC236}">
                    <a16:creationId xmlns:a16="http://schemas.microsoft.com/office/drawing/2014/main" id="{26ED8C34-3A77-2942-A304-8A110589E303}"/>
                  </a:ext>
                </a:extLst>
              </p:cNvPr>
              <p:cNvPicPr/>
              <p:nvPr/>
            </p:nvPicPr>
            <p:blipFill>
              <a:blip r:embed="rId4"/>
              <a:stretch>
                <a:fillRect/>
              </a:stretch>
            </p:blipFill>
            <p:spPr>
              <a:xfrm>
                <a:off x="474993" y="2139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6" name="Ink 45">
                <a:extLst>
                  <a:ext uri="{FF2B5EF4-FFF2-40B4-BE49-F238E27FC236}">
                    <a16:creationId xmlns:a16="http://schemas.microsoft.com/office/drawing/2014/main" id="{74188C0C-CB34-0E44-A3DB-E5E93B4014BE}"/>
                  </a:ext>
                </a:extLst>
              </p14:cNvPr>
              <p14:cNvContentPartPr/>
              <p14:nvPr/>
            </p14:nvContentPartPr>
            <p14:xfrm>
              <a:off x="2452473" y="385575"/>
              <a:ext cx="360" cy="360"/>
            </p14:xfrm>
          </p:contentPart>
        </mc:Choice>
        <mc:Fallback xmlns="">
          <p:pic>
            <p:nvPicPr>
              <p:cNvPr id="46" name="Ink 45">
                <a:extLst>
                  <a:ext uri="{FF2B5EF4-FFF2-40B4-BE49-F238E27FC236}">
                    <a16:creationId xmlns:a16="http://schemas.microsoft.com/office/drawing/2014/main" id="{74188C0C-CB34-0E44-A3DB-E5E93B4014BE}"/>
                  </a:ext>
                </a:extLst>
              </p:cNvPr>
              <p:cNvPicPr/>
              <p:nvPr/>
            </p:nvPicPr>
            <p:blipFill>
              <a:blip r:embed="rId7"/>
              <a:stretch>
                <a:fillRect/>
              </a:stretch>
            </p:blipFill>
            <p:spPr>
              <a:xfrm>
                <a:off x="2389473" y="32257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8AFB44BF-DA51-FC4C-946E-055FC2782997}"/>
                  </a:ext>
                </a:extLst>
              </p14:cNvPr>
              <p14:cNvContentPartPr/>
              <p14:nvPr/>
            </p14:nvContentPartPr>
            <p14:xfrm>
              <a:off x="285633" y="2721615"/>
              <a:ext cx="360" cy="360"/>
            </p14:xfrm>
          </p:contentPart>
        </mc:Choice>
        <mc:Fallback xmlns="">
          <p:pic>
            <p:nvPicPr>
              <p:cNvPr id="47" name="Ink 46">
                <a:extLst>
                  <a:ext uri="{FF2B5EF4-FFF2-40B4-BE49-F238E27FC236}">
                    <a16:creationId xmlns:a16="http://schemas.microsoft.com/office/drawing/2014/main" id="{8AFB44BF-DA51-FC4C-946E-055FC2782997}"/>
                  </a:ext>
                </a:extLst>
              </p:cNvPr>
              <p:cNvPicPr/>
              <p:nvPr/>
            </p:nvPicPr>
            <p:blipFill>
              <a:blip r:embed="rId4"/>
              <a:stretch>
                <a:fillRect/>
              </a:stretch>
            </p:blipFill>
            <p:spPr>
              <a:xfrm>
                <a:off x="249633" y="2685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Ink 47">
                <a:extLst>
                  <a:ext uri="{FF2B5EF4-FFF2-40B4-BE49-F238E27FC236}">
                    <a16:creationId xmlns:a16="http://schemas.microsoft.com/office/drawing/2014/main" id="{E6C8CBB0-7F3C-9243-9250-4CBFF870263D}"/>
                  </a:ext>
                </a:extLst>
              </p14:cNvPr>
              <p14:cNvContentPartPr/>
              <p14:nvPr/>
            </p14:nvContentPartPr>
            <p14:xfrm>
              <a:off x="666873" y="2684535"/>
              <a:ext cx="360" cy="360"/>
            </p14:xfrm>
          </p:contentPart>
        </mc:Choice>
        <mc:Fallback xmlns="">
          <p:pic>
            <p:nvPicPr>
              <p:cNvPr id="48" name="Ink 47">
                <a:extLst>
                  <a:ext uri="{FF2B5EF4-FFF2-40B4-BE49-F238E27FC236}">
                    <a16:creationId xmlns:a16="http://schemas.microsoft.com/office/drawing/2014/main" id="{E6C8CBB0-7F3C-9243-9250-4CBFF870263D}"/>
                  </a:ext>
                </a:extLst>
              </p:cNvPr>
              <p:cNvPicPr/>
              <p:nvPr/>
            </p:nvPicPr>
            <p:blipFill>
              <a:blip r:embed="rId4"/>
              <a:stretch>
                <a:fillRect/>
              </a:stretch>
            </p:blipFill>
            <p:spPr>
              <a:xfrm>
                <a:off x="630873" y="26485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9" name="Ink 48">
                <a:extLst>
                  <a:ext uri="{FF2B5EF4-FFF2-40B4-BE49-F238E27FC236}">
                    <a16:creationId xmlns:a16="http://schemas.microsoft.com/office/drawing/2014/main" id="{147C8418-81B7-EE42-B72A-8D26AB04256F}"/>
                  </a:ext>
                </a:extLst>
              </p14:cNvPr>
              <p14:cNvContentPartPr/>
              <p14:nvPr/>
            </p14:nvContentPartPr>
            <p14:xfrm>
              <a:off x="928953" y="3255855"/>
              <a:ext cx="360" cy="360"/>
            </p14:xfrm>
          </p:contentPart>
        </mc:Choice>
        <mc:Fallback xmlns="">
          <p:pic>
            <p:nvPicPr>
              <p:cNvPr id="49" name="Ink 48">
                <a:extLst>
                  <a:ext uri="{FF2B5EF4-FFF2-40B4-BE49-F238E27FC236}">
                    <a16:creationId xmlns:a16="http://schemas.microsoft.com/office/drawing/2014/main" id="{147C8418-81B7-EE42-B72A-8D26AB04256F}"/>
                  </a:ext>
                </a:extLst>
              </p:cNvPr>
              <p:cNvPicPr/>
              <p:nvPr/>
            </p:nvPicPr>
            <p:blipFill>
              <a:blip r:embed="rId4"/>
              <a:stretch>
                <a:fillRect/>
              </a:stretch>
            </p:blipFill>
            <p:spPr>
              <a:xfrm>
                <a:off x="892953" y="3219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 name="Ink 49">
                <a:extLst>
                  <a:ext uri="{FF2B5EF4-FFF2-40B4-BE49-F238E27FC236}">
                    <a16:creationId xmlns:a16="http://schemas.microsoft.com/office/drawing/2014/main" id="{F4AD4BB1-A974-CA41-86CE-7D29548FA8F2}"/>
                  </a:ext>
                </a:extLst>
              </p14:cNvPr>
              <p14:cNvContentPartPr/>
              <p14:nvPr/>
            </p14:nvContentPartPr>
            <p14:xfrm>
              <a:off x="544833" y="3492375"/>
              <a:ext cx="360" cy="360"/>
            </p14:xfrm>
          </p:contentPart>
        </mc:Choice>
        <mc:Fallback xmlns="">
          <p:pic>
            <p:nvPicPr>
              <p:cNvPr id="50" name="Ink 49">
                <a:extLst>
                  <a:ext uri="{FF2B5EF4-FFF2-40B4-BE49-F238E27FC236}">
                    <a16:creationId xmlns:a16="http://schemas.microsoft.com/office/drawing/2014/main" id="{F4AD4BB1-A974-CA41-86CE-7D29548FA8F2}"/>
                  </a:ext>
                </a:extLst>
              </p:cNvPr>
              <p:cNvPicPr/>
              <p:nvPr/>
            </p:nvPicPr>
            <p:blipFill>
              <a:blip r:embed="rId4"/>
              <a:stretch>
                <a:fillRect/>
              </a:stretch>
            </p:blipFill>
            <p:spPr>
              <a:xfrm>
                <a:off x="508833" y="34563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1" name="Ink 50">
                <a:extLst>
                  <a:ext uri="{FF2B5EF4-FFF2-40B4-BE49-F238E27FC236}">
                    <a16:creationId xmlns:a16="http://schemas.microsoft.com/office/drawing/2014/main" id="{669FC94E-7116-704E-BFE4-5AAB2E35F772}"/>
                  </a:ext>
                </a:extLst>
              </p14:cNvPr>
              <p14:cNvContentPartPr/>
              <p14:nvPr/>
            </p14:nvContentPartPr>
            <p14:xfrm>
              <a:off x="1095633" y="4698015"/>
              <a:ext cx="360" cy="360"/>
            </p14:xfrm>
          </p:contentPart>
        </mc:Choice>
        <mc:Fallback xmlns="">
          <p:pic>
            <p:nvPicPr>
              <p:cNvPr id="51" name="Ink 50">
                <a:extLst>
                  <a:ext uri="{FF2B5EF4-FFF2-40B4-BE49-F238E27FC236}">
                    <a16:creationId xmlns:a16="http://schemas.microsoft.com/office/drawing/2014/main" id="{669FC94E-7116-704E-BFE4-5AAB2E35F772}"/>
                  </a:ext>
                </a:extLst>
              </p:cNvPr>
              <p:cNvPicPr/>
              <p:nvPr/>
            </p:nvPicPr>
            <p:blipFill>
              <a:blip r:embed="rId4"/>
              <a:stretch>
                <a:fillRect/>
              </a:stretch>
            </p:blipFill>
            <p:spPr>
              <a:xfrm>
                <a:off x="1059633" y="4662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2" name="Ink 51">
                <a:extLst>
                  <a:ext uri="{FF2B5EF4-FFF2-40B4-BE49-F238E27FC236}">
                    <a16:creationId xmlns:a16="http://schemas.microsoft.com/office/drawing/2014/main" id="{EE999914-A1BF-5B4C-9259-F6EF719B3D39}"/>
                  </a:ext>
                </a:extLst>
              </p14:cNvPr>
              <p14:cNvContentPartPr/>
              <p14:nvPr/>
            </p14:nvContentPartPr>
            <p14:xfrm>
              <a:off x="1799073" y="4757055"/>
              <a:ext cx="360" cy="360"/>
            </p14:xfrm>
          </p:contentPart>
        </mc:Choice>
        <mc:Fallback xmlns="">
          <p:pic>
            <p:nvPicPr>
              <p:cNvPr id="52" name="Ink 51">
                <a:extLst>
                  <a:ext uri="{FF2B5EF4-FFF2-40B4-BE49-F238E27FC236}">
                    <a16:creationId xmlns:a16="http://schemas.microsoft.com/office/drawing/2014/main" id="{EE999914-A1BF-5B4C-9259-F6EF719B3D39}"/>
                  </a:ext>
                </a:extLst>
              </p:cNvPr>
              <p:cNvPicPr/>
              <p:nvPr/>
            </p:nvPicPr>
            <p:blipFill>
              <a:blip r:embed="rId4"/>
              <a:stretch>
                <a:fillRect/>
              </a:stretch>
            </p:blipFill>
            <p:spPr>
              <a:xfrm>
                <a:off x="1763073" y="47210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3" name="Ink 52">
                <a:extLst>
                  <a:ext uri="{FF2B5EF4-FFF2-40B4-BE49-F238E27FC236}">
                    <a16:creationId xmlns:a16="http://schemas.microsoft.com/office/drawing/2014/main" id="{D191FF17-AB03-9949-928D-A36841F98E8F}"/>
                  </a:ext>
                </a:extLst>
              </p14:cNvPr>
              <p14:cNvContentPartPr/>
              <p14:nvPr/>
            </p14:nvContentPartPr>
            <p14:xfrm>
              <a:off x="1016793" y="5289135"/>
              <a:ext cx="9360" cy="1080"/>
            </p14:xfrm>
          </p:contentPart>
        </mc:Choice>
        <mc:Fallback xmlns="">
          <p:pic>
            <p:nvPicPr>
              <p:cNvPr id="53" name="Ink 52">
                <a:extLst>
                  <a:ext uri="{FF2B5EF4-FFF2-40B4-BE49-F238E27FC236}">
                    <a16:creationId xmlns:a16="http://schemas.microsoft.com/office/drawing/2014/main" id="{D191FF17-AB03-9949-928D-A36841F98E8F}"/>
                  </a:ext>
                </a:extLst>
              </p:cNvPr>
              <p:cNvPicPr/>
              <p:nvPr/>
            </p:nvPicPr>
            <p:blipFill>
              <a:blip r:embed="rId4"/>
              <a:stretch>
                <a:fillRect/>
              </a:stretch>
            </p:blipFill>
            <p:spPr>
              <a:xfrm>
                <a:off x="980793" y="5253135"/>
                <a:ext cx="810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4" name="Ink 53">
                <a:extLst>
                  <a:ext uri="{FF2B5EF4-FFF2-40B4-BE49-F238E27FC236}">
                    <a16:creationId xmlns:a16="http://schemas.microsoft.com/office/drawing/2014/main" id="{085B0FF6-C869-CD43-8726-8136194C2BE2}"/>
                  </a:ext>
                </a:extLst>
              </p14:cNvPr>
              <p14:cNvContentPartPr/>
              <p14:nvPr/>
            </p14:nvContentPartPr>
            <p14:xfrm>
              <a:off x="1202913" y="5698095"/>
              <a:ext cx="360" cy="360"/>
            </p14:xfrm>
          </p:contentPart>
        </mc:Choice>
        <mc:Fallback xmlns="">
          <p:pic>
            <p:nvPicPr>
              <p:cNvPr id="54" name="Ink 53">
                <a:extLst>
                  <a:ext uri="{FF2B5EF4-FFF2-40B4-BE49-F238E27FC236}">
                    <a16:creationId xmlns:a16="http://schemas.microsoft.com/office/drawing/2014/main" id="{085B0FF6-C869-CD43-8726-8136194C2BE2}"/>
                  </a:ext>
                </a:extLst>
              </p:cNvPr>
              <p:cNvPicPr/>
              <p:nvPr/>
            </p:nvPicPr>
            <p:blipFill>
              <a:blip r:embed="rId4"/>
              <a:stretch>
                <a:fillRect/>
              </a:stretch>
            </p:blipFill>
            <p:spPr>
              <a:xfrm>
                <a:off x="1166913" y="5662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 name="Ink 54">
                <a:extLst>
                  <a:ext uri="{FF2B5EF4-FFF2-40B4-BE49-F238E27FC236}">
                    <a16:creationId xmlns:a16="http://schemas.microsoft.com/office/drawing/2014/main" id="{0E78CC73-2713-0945-93E2-F55CFA6E02D4}"/>
                  </a:ext>
                </a:extLst>
              </p14:cNvPr>
              <p14:cNvContentPartPr/>
              <p14:nvPr/>
            </p14:nvContentPartPr>
            <p14:xfrm>
              <a:off x="1508193" y="5567775"/>
              <a:ext cx="360" cy="360"/>
            </p14:xfrm>
          </p:contentPart>
        </mc:Choice>
        <mc:Fallback xmlns="">
          <p:pic>
            <p:nvPicPr>
              <p:cNvPr id="55" name="Ink 54">
                <a:extLst>
                  <a:ext uri="{FF2B5EF4-FFF2-40B4-BE49-F238E27FC236}">
                    <a16:creationId xmlns:a16="http://schemas.microsoft.com/office/drawing/2014/main" id="{0E78CC73-2713-0945-93E2-F55CFA6E02D4}"/>
                  </a:ext>
                </a:extLst>
              </p:cNvPr>
              <p:cNvPicPr/>
              <p:nvPr/>
            </p:nvPicPr>
            <p:blipFill>
              <a:blip r:embed="rId4"/>
              <a:stretch>
                <a:fillRect/>
              </a:stretch>
            </p:blipFill>
            <p:spPr>
              <a:xfrm>
                <a:off x="1472193" y="55317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6" name="Ink 55">
                <a:extLst>
                  <a:ext uri="{FF2B5EF4-FFF2-40B4-BE49-F238E27FC236}">
                    <a16:creationId xmlns:a16="http://schemas.microsoft.com/office/drawing/2014/main" id="{E1D3209B-0983-084E-B916-D51931B09175}"/>
                  </a:ext>
                </a:extLst>
              </p14:cNvPr>
              <p14:cNvContentPartPr/>
              <p14:nvPr/>
            </p14:nvContentPartPr>
            <p14:xfrm>
              <a:off x="504513" y="5721495"/>
              <a:ext cx="360" cy="360"/>
            </p14:xfrm>
          </p:contentPart>
        </mc:Choice>
        <mc:Fallback xmlns="">
          <p:pic>
            <p:nvPicPr>
              <p:cNvPr id="56" name="Ink 55">
                <a:extLst>
                  <a:ext uri="{FF2B5EF4-FFF2-40B4-BE49-F238E27FC236}">
                    <a16:creationId xmlns:a16="http://schemas.microsoft.com/office/drawing/2014/main" id="{E1D3209B-0983-084E-B916-D51931B09175}"/>
                  </a:ext>
                </a:extLst>
              </p:cNvPr>
              <p:cNvPicPr/>
              <p:nvPr/>
            </p:nvPicPr>
            <p:blipFill>
              <a:blip r:embed="rId4"/>
              <a:stretch>
                <a:fillRect/>
              </a:stretch>
            </p:blipFill>
            <p:spPr>
              <a:xfrm>
                <a:off x="468513" y="5685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872B3117-7F0F-7C46-BAB8-906339D82C00}"/>
                  </a:ext>
                </a:extLst>
              </p14:cNvPr>
              <p14:cNvContentPartPr/>
              <p14:nvPr/>
            </p14:nvContentPartPr>
            <p14:xfrm>
              <a:off x="308673" y="6255375"/>
              <a:ext cx="360" cy="360"/>
            </p14:xfrm>
          </p:contentPart>
        </mc:Choice>
        <mc:Fallback xmlns="">
          <p:pic>
            <p:nvPicPr>
              <p:cNvPr id="57" name="Ink 56">
                <a:extLst>
                  <a:ext uri="{FF2B5EF4-FFF2-40B4-BE49-F238E27FC236}">
                    <a16:creationId xmlns:a16="http://schemas.microsoft.com/office/drawing/2014/main" id="{872B3117-7F0F-7C46-BAB8-906339D82C00}"/>
                  </a:ext>
                </a:extLst>
              </p:cNvPr>
              <p:cNvPicPr/>
              <p:nvPr/>
            </p:nvPicPr>
            <p:blipFill>
              <a:blip r:embed="rId4"/>
              <a:stretch>
                <a:fillRect/>
              </a:stretch>
            </p:blipFill>
            <p:spPr>
              <a:xfrm>
                <a:off x="272673" y="62193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8" name="Ink 57">
                <a:extLst>
                  <a:ext uri="{FF2B5EF4-FFF2-40B4-BE49-F238E27FC236}">
                    <a16:creationId xmlns:a16="http://schemas.microsoft.com/office/drawing/2014/main" id="{0F136238-EF7C-254B-97DD-B9FCC5A4CFEE}"/>
                  </a:ext>
                </a:extLst>
              </p14:cNvPr>
              <p14:cNvContentPartPr/>
              <p14:nvPr/>
            </p14:nvContentPartPr>
            <p14:xfrm>
              <a:off x="11272833" y="2636295"/>
              <a:ext cx="360" cy="360"/>
            </p14:xfrm>
          </p:contentPart>
        </mc:Choice>
        <mc:Fallback xmlns="">
          <p:pic>
            <p:nvPicPr>
              <p:cNvPr id="58" name="Ink 57">
                <a:extLst>
                  <a:ext uri="{FF2B5EF4-FFF2-40B4-BE49-F238E27FC236}">
                    <a16:creationId xmlns:a16="http://schemas.microsoft.com/office/drawing/2014/main" id="{0F136238-EF7C-254B-97DD-B9FCC5A4CFEE}"/>
                  </a:ext>
                </a:extLst>
              </p:cNvPr>
              <p:cNvPicPr/>
              <p:nvPr/>
            </p:nvPicPr>
            <p:blipFill>
              <a:blip r:embed="rId4"/>
              <a:stretch>
                <a:fillRect/>
              </a:stretch>
            </p:blipFill>
            <p:spPr>
              <a:xfrm>
                <a:off x="11236833" y="2600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9" name="Ink 58">
                <a:extLst>
                  <a:ext uri="{FF2B5EF4-FFF2-40B4-BE49-F238E27FC236}">
                    <a16:creationId xmlns:a16="http://schemas.microsoft.com/office/drawing/2014/main" id="{3B3EB78D-E57C-4C43-82F7-D2D7B2C0EF0C}"/>
                  </a:ext>
                </a:extLst>
              </p14:cNvPr>
              <p14:cNvContentPartPr/>
              <p14:nvPr/>
            </p14:nvContentPartPr>
            <p14:xfrm>
              <a:off x="11931633" y="1880655"/>
              <a:ext cx="360" cy="360"/>
            </p14:xfrm>
          </p:contentPart>
        </mc:Choice>
        <mc:Fallback xmlns="">
          <p:pic>
            <p:nvPicPr>
              <p:cNvPr id="59" name="Ink 58">
                <a:extLst>
                  <a:ext uri="{FF2B5EF4-FFF2-40B4-BE49-F238E27FC236}">
                    <a16:creationId xmlns:a16="http://schemas.microsoft.com/office/drawing/2014/main" id="{3B3EB78D-E57C-4C43-82F7-D2D7B2C0EF0C}"/>
                  </a:ext>
                </a:extLst>
              </p:cNvPr>
              <p:cNvPicPr/>
              <p:nvPr/>
            </p:nvPicPr>
            <p:blipFill>
              <a:blip r:embed="rId4"/>
              <a:stretch>
                <a:fillRect/>
              </a:stretch>
            </p:blipFill>
            <p:spPr>
              <a:xfrm>
                <a:off x="11895633" y="1844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0" name="Ink 59">
                <a:extLst>
                  <a:ext uri="{FF2B5EF4-FFF2-40B4-BE49-F238E27FC236}">
                    <a16:creationId xmlns:a16="http://schemas.microsoft.com/office/drawing/2014/main" id="{AFE16365-9C40-6349-BAC5-12C7E0AE2FE0}"/>
                  </a:ext>
                </a:extLst>
              </p14:cNvPr>
              <p14:cNvContentPartPr/>
              <p14:nvPr/>
            </p14:nvContentPartPr>
            <p14:xfrm>
              <a:off x="11303793" y="2005935"/>
              <a:ext cx="360" cy="360"/>
            </p14:xfrm>
          </p:contentPart>
        </mc:Choice>
        <mc:Fallback xmlns="">
          <p:pic>
            <p:nvPicPr>
              <p:cNvPr id="60" name="Ink 59">
                <a:extLst>
                  <a:ext uri="{FF2B5EF4-FFF2-40B4-BE49-F238E27FC236}">
                    <a16:creationId xmlns:a16="http://schemas.microsoft.com/office/drawing/2014/main" id="{AFE16365-9C40-6349-BAC5-12C7E0AE2FE0}"/>
                  </a:ext>
                </a:extLst>
              </p:cNvPr>
              <p:cNvPicPr/>
              <p:nvPr/>
            </p:nvPicPr>
            <p:blipFill>
              <a:blip r:embed="rId4"/>
              <a:stretch>
                <a:fillRect/>
              </a:stretch>
            </p:blipFill>
            <p:spPr>
              <a:xfrm>
                <a:off x="11267793" y="19699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1" name="Ink 60">
                <a:extLst>
                  <a:ext uri="{FF2B5EF4-FFF2-40B4-BE49-F238E27FC236}">
                    <a16:creationId xmlns:a16="http://schemas.microsoft.com/office/drawing/2014/main" id="{5341AB1E-AC22-B74D-A767-349F29FC9B78}"/>
                  </a:ext>
                </a:extLst>
              </p14:cNvPr>
              <p14:cNvContentPartPr/>
              <p14:nvPr/>
            </p14:nvContentPartPr>
            <p14:xfrm>
              <a:off x="11463273" y="2237775"/>
              <a:ext cx="360" cy="360"/>
            </p14:xfrm>
          </p:contentPart>
        </mc:Choice>
        <mc:Fallback xmlns="">
          <p:pic>
            <p:nvPicPr>
              <p:cNvPr id="61" name="Ink 60">
                <a:extLst>
                  <a:ext uri="{FF2B5EF4-FFF2-40B4-BE49-F238E27FC236}">
                    <a16:creationId xmlns:a16="http://schemas.microsoft.com/office/drawing/2014/main" id="{5341AB1E-AC22-B74D-A767-349F29FC9B78}"/>
                  </a:ext>
                </a:extLst>
              </p:cNvPr>
              <p:cNvPicPr/>
              <p:nvPr/>
            </p:nvPicPr>
            <p:blipFill>
              <a:blip r:embed="rId4"/>
              <a:stretch>
                <a:fillRect/>
              </a:stretch>
            </p:blipFill>
            <p:spPr>
              <a:xfrm>
                <a:off x="11427273" y="22017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a:extLst>
                  <a:ext uri="{FF2B5EF4-FFF2-40B4-BE49-F238E27FC236}">
                    <a16:creationId xmlns:a16="http://schemas.microsoft.com/office/drawing/2014/main" id="{F2E16C92-9644-EB44-9723-37B94CACEF50}"/>
                  </a:ext>
                </a:extLst>
              </p14:cNvPr>
              <p14:cNvContentPartPr/>
              <p14:nvPr/>
            </p14:nvContentPartPr>
            <p14:xfrm>
              <a:off x="11557953" y="2437215"/>
              <a:ext cx="360" cy="360"/>
            </p14:xfrm>
          </p:contentPart>
        </mc:Choice>
        <mc:Fallback xmlns="">
          <p:pic>
            <p:nvPicPr>
              <p:cNvPr id="62" name="Ink 61">
                <a:extLst>
                  <a:ext uri="{FF2B5EF4-FFF2-40B4-BE49-F238E27FC236}">
                    <a16:creationId xmlns:a16="http://schemas.microsoft.com/office/drawing/2014/main" id="{F2E16C92-9644-EB44-9723-37B94CACEF50}"/>
                  </a:ext>
                </a:extLst>
              </p:cNvPr>
              <p:cNvPicPr/>
              <p:nvPr/>
            </p:nvPicPr>
            <p:blipFill>
              <a:blip r:embed="rId4"/>
              <a:stretch>
                <a:fillRect/>
              </a:stretch>
            </p:blipFill>
            <p:spPr>
              <a:xfrm>
                <a:off x="11521953" y="2401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3" name="Ink 62">
                <a:extLst>
                  <a:ext uri="{FF2B5EF4-FFF2-40B4-BE49-F238E27FC236}">
                    <a16:creationId xmlns:a16="http://schemas.microsoft.com/office/drawing/2014/main" id="{E9AE1E97-EDF6-CE48-8954-E7522B5D007A}"/>
                  </a:ext>
                </a:extLst>
              </p14:cNvPr>
              <p14:cNvContentPartPr/>
              <p14:nvPr/>
            </p14:nvContentPartPr>
            <p14:xfrm>
              <a:off x="10317393" y="647655"/>
              <a:ext cx="360" cy="360"/>
            </p14:xfrm>
          </p:contentPart>
        </mc:Choice>
        <mc:Fallback xmlns="">
          <p:pic>
            <p:nvPicPr>
              <p:cNvPr id="63" name="Ink 62">
                <a:extLst>
                  <a:ext uri="{FF2B5EF4-FFF2-40B4-BE49-F238E27FC236}">
                    <a16:creationId xmlns:a16="http://schemas.microsoft.com/office/drawing/2014/main" id="{E9AE1E97-EDF6-CE48-8954-E7522B5D007A}"/>
                  </a:ext>
                </a:extLst>
              </p:cNvPr>
              <p:cNvPicPr/>
              <p:nvPr/>
            </p:nvPicPr>
            <p:blipFill>
              <a:blip r:embed="rId4"/>
              <a:stretch>
                <a:fillRect/>
              </a:stretch>
            </p:blipFill>
            <p:spPr>
              <a:xfrm>
                <a:off x="10281393" y="611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4" name="Ink 63">
                <a:extLst>
                  <a:ext uri="{FF2B5EF4-FFF2-40B4-BE49-F238E27FC236}">
                    <a16:creationId xmlns:a16="http://schemas.microsoft.com/office/drawing/2014/main" id="{AFF558A5-D1F3-F140-A534-FA8F0266672A}"/>
                  </a:ext>
                </a:extLst>
              </p14:cNvPr>
              <p14:cNvContentPartPr/>
              <p14:nvPr/>
            </p14:nvContentPartPr>
            <p14:xfrm>
              <a:off x="10121193" y="1086135"/>
              <a:ext cx="360" cy="360"/>
            </p14:xfrm>
          </p:contentPart>
        </mc:Choice>
        <mc:Fallback xmlns="">
          <p:pic>
            <p:nvPicPr>
              <p:cNvPr id="64" name="Ink 63">
                <a:extLst>
                  <a:ext uri="{FF2B5EF4-FFF2-40B4-BE49-F238E27FC236}">
                    <a16:creationId xmlns:a16="http://schemas.microsoft.com/office/drawing/2014/main" id="{AFF558A5-D1F3-F140-A534-FA8F0266672A}"/>
                  </a:ext>
                </a:extLst>
              </p:cNvPr>
              <p:cNvPicPr/>
              <p:nvPr/>
            </p:nvPicPr>
            <p:blipFill>
              <a:blip r:embed="rId4"/>
              <a:stretch>
                <a:fillRect/>
              </a:stretch>
            </p:blipFill>
            <p:spPr>
              <a:xfrm>
                <a:off x="10085193" y="1050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5" name="Ink 64">
                <a:extLst>
                  <a:ext uri="{FF2B5EF4-FFF2-40B4-BE49-F238E27FC236}">
                    <a16:creationId xmlns:a16="http://schemas.microsoft.com/office/drawing/2014/main" id="{20B90C88-19F8-F240-A012-1FCDE5411B4F}"/>
                  </a:ext>
                </a:extLst>
              </p14:cNvPr>
              <p14:cNvContentPartPr/>
              <p14:nvPr/>
            </p14:nvContentPartPr>
            <p14:xfrm>
              <a:off x="10569033" y="853935"/>
              <a:ext cx="8280" cy="9360"/>
            </p14:xfrm>
          </p:contentPart>
        </mc:Choice>
        <mc:Fallback xmlns="">
          <p:pic>
            <p:nvPicPr>
              <p:cNvPr id="65" name="Ink 64">
                <a:extLst>
                  <a:ext uri="{FF2B5EF4-FFF2-40B4-BE49-F238E27FC236}">
                    <a16:creationId xmlns:a16="http://schemas.microsoft.com/office/drawing/2014/main" id="{20B90C88-19F8-F240-A012-1FCDE5411B4F}"/>
                  </a:ext>
                </a:extLst>
              </p:cNvPr>
              <p:cNvPicPr/>
              <p:nvPr/>
            </p:nvPicPr>
            <p:blipFill>
              <a:blip r:embed="rId4"/>
              <a:stretch>
                <a:fillRect/>
              </a:stretch>
            </p:blipFill>
            <p:spPr>
              <a:xfrm>
                <a:off x="10533033" y="817935"/>
                <a:ext cx="799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6" name="Ink 65">
                <a:extLst>
                  <a:ext uri="{FF2B5EF4-FFF2-40B4-BE49-F238E27FC236}">
                    <a16:creationId xmlns:a16="http://schemas.microsoft.com/office/drawing/2014/main" id="{543B7571-0D04-7049-AD22-1F65C42376DA}"/>
                  </a:ext>
                </a:extLst>
              </p14:cNvPr>
              <p14:cNvContentPartPr/>
              <p14:nvPr/>
            </p14:nvContentPartPr>
            <p14:xfrm>
              <a:off x="11270673" y="249135"/>
              <a:ext cx="360" cy="360"/>
            </p14:xfrm>
          </p:contentPart>
        </mc:Choice>
        <mc:Fallback xmlns="">
          <p:pic>
            <p:nvPicPr>
              <p:cNvPr id="66" name="Ink 65">
                <a:extLst>
                  <a:ext uri="{FF2B5EF4-FFF2-40B4-BE49-F238E27FC236}">
                    <a16:creationId xmlns:a16="http://schemas.microsoft.com/office/drawing/2014/main" id="{543B7571-0D04-7049-AD22-1F65C42376DA}"/>
                  </a:ext>
                </a:extLst>
              </p:cNvPr>
              <p:cNvPicPr/>
              <p:nvPr/>
            </p:nvPicPr>
            <p:blipFill>
              <a:blip r:embed="rId4"/>
              <a:stretch>
                <a:fillRect/>
              </a:stretch>
            </p:blipFill>
            <p:spPr>
              <a:xfrm>
                <a:off x="11234673" y="213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12AD63F0-E9A9-8A41-A929-CBCC056A78AE}"/>
                  </a:ext>
                </a:extLst>
              </p14:cNvPr>
              <p14:cNvContentPartPr/>
              <p14:nvPr/>
            </p14:nvContentPartPr>
            <p14:xfrm>
              <a:off x="7226793" y="6515655"/>
              <a:ext cx="360" cy="360"/>
            </p14:xfrm>
          </p:contentPart>
        </mc:Choice>
        <mc:Fallback xmlns="">
          <p:pic>
            <p:nvPicPr>
              <p:cNvPr id="67" name="Ink 66">
                <a:extLst>
                  <a:ext uri="{FF2B5EF4-FFF2-40B4-BE49-F238E27FC236}">
                    <a16:creationId xmlns:a16="http://schemas.microsoft.com/office/drawing/2014/main" id="{12AD63F0-E9A9-8A41-A929-CBCC056A78AE}"/>
                  </a:ext>
                </a:extLst>
              </p:cNvPr>
              <p:cNvPicPr/>
              <p:nvPr/>
            </p:nvPicPr>
            <p:blipFill>
              <a:blip r:embed="rId29"/>
              <a:stretch>
                <a:fillRect/>
              </a:stretch>
            </p:blipFill>
            <p:spPr>
              <a:xfrm>
                <a:off x="7163793" y="645265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FA11C529-CB9F-5E4A-984C-341416277082}"/>
                  </a:ext>
                </a:extLst>
              </p14:cNvPr>
              <p14:cNvContentPartPr/>
              <p14:nvPr/>
            </p14:nvContentPartPr>
            <p14:xfrm>
              <a:off x="1758033" y="5937495"/>
              <a:ext cx="360" cy="360"/>
            </p14:xfrm>
          </p:contentPart>
        </mc:Choice>
        <mc:Fallback xmlns="">
          <p:pic>
            <p:nvPicPr>
              <p:cNvPr id="68" name="Ink 67">
                <a:extLst>
                  <a:ext uri="{FF2B5EF4-FFF2-40B4-BE49-F238E27FC236}">
                    <a16:creationId xmlns:a16="http://schemas.microsoft.com/office/drawing/2014/main" id="{FA11C529-CB9F-5E4A-984C-341416277082}"/>
                  </a:ext>
                </a:extLst>
              </p:cNvPr>
              <p:cNvPicPr/>
              <p:nvPr/>
            </p:nvPicPr>
            <p:blipFill>
              <a:blip r:embed="rId31"/>
              <a:stretch>
                <a:fillRect/>
              </a:stretch>
            </p:blipFill>
            <p:spPr>
              <a:xfrm>
                <a:off x="1722033" y="5901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DB169752-E026-374D-A5BF-56B648B74F98}"/>
                  </a:ext>
                </a:extLst>
              </p14:cNvPr>
              <p14:cNvContentPartPr/>
              <p14:nvPr/>
            </p14:nvContentPartPr>
            <p14:xfrm>
              <a:off x="2135313" y="6438255"/>
              <a:ext cx="360" cy="360"/>
            </p14:xfrm>
          </p:contentPart>
        </mc:Choice>
        <mc:Fallback xmlns="">
          <p:pic>
            <p:nvPicPr>
              <p:cNvPr id="69" name="Ink 68">
                <a:extLst>
                  <a:ext uri="{FF2B5EF4-FFF2-40B4-BE49-F238E27FC236}">
                    <a16:creationId xmlns:a16="http://schemas.microsoft.com/office/drawing/2014/main" id="{DB169752-E026-374D-A5BF-56B648B74F98}"/>
                  </a:ext>
                </a:extLst>
              </p:cNvPr>
              <p:cNvPicPr/>
              <p:nvPr/>
            </p:nvPicPr>
            <p:blipFill>
              <a:blip r:embed="rId31"/>
              <a:stretch>
                <a:fillRect/>
              </a:stretch>
            </p:blipFill>
            <p:spPr>
              <a:xfrm>
                <a:off x="2099313" y="6402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0" name="Ink 69">
                <a:extLst>
                  <a:ext uri="{FF2B5EF4-FFF2-40B4-BE49-F238E27FC236}">
                    <a16:creationId xmlns:a16="http://schemas.microsoft.com/office/drawing/2014/main" id="{917AE574-FC89-754F-BF7F-65ECC1FA7F6C}"/>
                  </a:ext>
                </a:extLst>
              </p14:cNvPr>
              <p14:cNvContentPartPr/>
              <p14:nvPr/>
            </p14:nvContentPartPr>
            <p14:xfrm>
              <a:off x="2534913" y="6371655"/>
              <a:ext cx="360" cy="360"/>
            </p14:xfrm>
          </p:contentPart>
        </mc:Choice>
        <mc:Fallback xmlns="">
          <p:pic>
            <p:nvPicPr>
              <p:cNvPr id="70" name="Ink 69">
                <a:extLst>
                  <a:ext uri="{FF2B5EF4-FFF2-40B4-BE49-F238E27FC236}">
                    <a16:creationId xmlns:a16="http://schemas.microsoft.com/office/drawing/2014/main" id="{917AE574-FC89-754F-BF7F-65ECC1FA7F6C}"/>
                  </a:ext>
                </a:extLst>
              </p:cNvPr>
              <p:cNvPicPr/>
              <p:nvPr/>
            </p:nvPicPr>
            <p:blipFill>
              <a:blip r:embed="rId31"/>
              <a:stretch>
                <a:fillRect/>
              </a:stretch>
            </p:blipFill>
            <p:spPr>
              <a:xfrm>
                <a:off x="2498913" y="6335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1" name="Ink 70">
                <a:extLst>
                  <a:ext uri="{FF2B5EF4-FFF2-40B4-BE49-F238E27FC236}">
                    <a16:creationId xmlns:a16="http://schemas.microsoft.com/office/drawing/2014/main" id="{F369532D-04C8-4F4F-A8DA-30CFDADE62FD}"/>
                  </a:ext>
                </a:extLst>
              </p14:cNvPr>
              <p14:cNvContentPartPr/>
              <p14:nvPr/>
            </p14:nvContentPartPr>
            <p14:xfrm>
              <a:off x="2298753" y="5725455"/>
              <a:ext cx="360" cy="360"/>
            </p14:xfrm>
          </p:contentPart>
        </mc:Choice>
        <mc:Fallback xmlns="">
          <p:pic>
            <p:nvPicPr>
              <p:cNvPr id="71" name="Ink 70">
                <a:extLst>
                  <a:ext uri="{FF2B5EF4-FFF2-40B4-BE49-F238E27FC236}">
                    <a16:creationId xmlns:a16="http://schemas.microsoft.com/office/drawing/2014/main" id="{F369532D-04C8-4F4F-A8DA-30CFDADE62FD}"/>
                  </a:ext>
                </a:extLst>
              </p:cNvPr>
              <p:cNvPicPr/>
              <p:nvPr/>
            </p:nvPicPr>
            <p:blipFill>
              <a:blip r:embed="rId31"/>
              <a:stretch>
                <a:fillRect/>
              </a:stretch>
            </p:blipFill>
            <p:spPr>
              <a:xfrm>
                <a:off x="2262753" y="5689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2" name="Ink 71">
                <a:extLst>
                  <a:ext uri="{FF2B5EF4-FFF2-40B4-BE49-F238E27FC236}">
                    <a16:creationId xmlns:a16="http://schemas.microsoft.com/office/drawing/2014/main" id="{FB3290A4-06B1-5044-A97C-6D6B95369213}"/>
                  </a:ext>
                </a:extLst>
              </p14:cNvPr>
              <p14:cNvContentPartPr/>
              <p14:nvPr/>
            </p14:nvContentPartPr>
            <p14:xfrm>
              <a:off x="2584593" y="5599455"/>
              <a:ext cx="360" cy="360"/>
            </p14:xfrm>
          </p:contentPart>
        </mc:Choice>
        <mc:Fallback xmlns="">
          <p:pic>
            <p:nvPicPr>
              <p:cNvPr id="72" name="Ink 71">
                <a:extLst>
                  <a:ext uri="{FF2B5EF4-FFF2-40B4-BE49-F238E27FC236}">
                    <a16:creationId xmlns:a16="http://schemas.microsoft.com/office/drawing/2014/main" id="{FB3290A4-06B1-5044-A97C-6D6B95369213}"/>
                  </a:ext>
                </a:extLst>
              </p:cNvPr>
              <p:cNvPicPr/>
              <p:nvPr/>
            </p:nvPicPr>
            <p:blipFill>
              <a:blip r:embed="rId31"/>
              <a:stretch>
                <a:fillRect/>
              </a:stretch>
            </p:blipFill>
            <p:spPr>
              <a:xfrm>
                <a:off x="2548593" y="5563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3" name="Ink 72">
                <a:extLst>
                  <a:ext uri="{FF2B5EF4-FFF2-40B4-BE49-F238E27FC236}">
                    <a16:creationId xmlns:a16="http://schemas.microsoft.com/office/drawing/2014/main" id="{F60C6CF8-BE00-6B48-98CD-305733F27EBE}"/>
                  </a:ext>
                </a:extLst>
              </p14:cNvPr>
              <p14:cNvContentPartPr/>
              <p14:nvPr/>
            </p14:nvContentPartPr>
            <p14:xfrm>
              <a:off x="2927673" y="5460495"/>
              <a:ext cx="360" cy="360"/>
            </p14:xfrm>
          </p:contentPart>
        </mc:Choice>
        <mc:Fallback xmlns="">
          <p:pic>
            <p:nvPicPr>
              <p:cNvPr id="73" name="Ink 72">
                <a:extLst>
                  <a:ext uri="{FF2B5EF4-FFF2-40B4-BE49-F238E27FC236}">
                    <a16:creationId xmlns:a16="http://schemas.microsoft.com/office/drawing/2014/main" id="{F60C6CF8-BE00-6B48-98CD-305733F27EBE}"/>
                  </a:ext>
                </a:extLst>
              </p:cNvPr>
              <p:cNvPicPr/>
              <p:nvPr/>
            </p:nvPicPr>
            <p:blipFill>
              <a:blip r:embed="rId31"/>
              <a:stretch>
                <a:fillRect/>
              </a:stretch>
            </p:blipFill>
            <p:spPr>
              <a:xfrm>
                <a:off x="2891673" y="5424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4" name="Ink 73">
                <a:extLst>
                  <a:ext uri="{FF2B5EF4-FFF2-40B4-BE49-F238E27FC236}">
                    <a16:creationId xmlns:a16="http://schemas.microsoft.com/office/drawing/2014/main" id="{3D1839FA-D11B-2E40-B545-37576C8F1681}"/>
                  </a:ext>
                </a:extLst>
              </p14:cNvPr>
              <p14:cNvContentPartPr/>
              <p14:nvPr/>
            </p14:nvContentPartPr>
            <p14:xfrm>
              <a:off x="3112713" y="5314335"/>
              <a:ext cx="360" cy="360"/>
            </p14:xfrm>
          </p:contentPart>
        </mc:Choice>
        <mc:Fallback xmlns="">
          <p:pic>
            <p:nvPicPr>
              <p:cNvPr id="74" name="Ink 73">
                <a:extLst>
                  <a:ext uri="{FF2B5EF4-FFF2-40B4-BE49-F238E27FC236}">
                    <a16:creationId xmlns:a16="http://schemas.microsoft.com/office/drawing/2014/main" id="{3D1839FA-D11B-2E40-B545-37576C8F1681}"/>
                  </a:ext>
                </a:extLst>
              </p:cNvPr>
              <p:cNvPicPr/>
              <p:nvPr/>
            </p:nvPicPr>
            <p:blipFill>
              <a:blip r:embed="rId31"/>
              <a:stretch>
                <a:fillRect/>
              </a:stretch>
            </p:blipFill>
            <p:spPr>
              <a:xfrm>
                <a:off x="3076713" y="52783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5" name="Ink 74">
                <a:extLst>
                  <a:ext uri="{FF2B5EF4-FFF2-40B4-BE49-F238E27FC236}">
                    <a16:creationId xmlns:a16="http://schemas.microsoft.com/office/drawing/2014/main" id="{3B81243F-D096-B24E-9E5C-5A513BF27919}"/>
                  </a:ext>
                </a:extLst>
              </p14:cNvPr>
              <p14:cNvContentPartPr/>
              <p14:nvPr/>
            </p14:nvContentPartPr>
            <p14:xfrm>
              <a:off x="3948273" y="6614295"/>
              <a:ext cx="360" cy="360"/>
            </p14:xfrm>
          </p:contentPart>
        </mc:Choice>
        <mc:Fallback xmlns="">
          <p:pic>
            <p:nvPicPr>
              <p:cNvPr id="75" name="Ink 74">
                <a:extLst>
                  <a:ext uri="{FF2B5EF4-FFF2-40B4-BE49-F238E27FC236}">
                    <a16:creationId xmlns:a16="http://schemas.microsoft.com/office/drawing/2014/main" id="{3B81243F-D096-B24E-9E5C-5A513BF27919}"/>
                  </a:ext>
                </a:extLst>
              </p:cNvPr>
              <p:cNvPicPr/>
              <p:nvPr/>
            </p:nvPicPr>
            <p:blipFill>
              <a:blip r:embed="rId31"/>
              <a:stretch>
                <a:fillRect/>
              </a:stretch>
            </p:blipFill>
            <p:spPr>
              <a:xfrm>
                <a:off x="3912273" y="6578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6" name="Ink 75">
                <a:extLst>
                  <a:ext uri="{FF2B5EF4-FFF2-40B4-BE49-F238E27FC236}">
                    <a16:creationId xmlns:a16="http://schemas.microsoft.com/office/drawing/2014/main" id="{2E1E2E5F-1E0D-224E-A88A-FF7DC64A49B2}"/>
                  </a:ext>
                </a:extLst>
              </p14:cNvPr>
              <p14:cNvContentPartPr/>
              <p14:nvPr/>
            </p14:nvContentPartPr>
            <p14:xfrm>
              <a:off x="4752513" y="6238095"/>
              <a:ext cx="360" cy="360"/>
            </p14:xfrm>
          </p:contentPart>
        </mc:Choice>
        <mc:Fallback xmlns="">
          <p:pic>
            <p:nvPicPr>
              <p:cNvPr id="76" name="Ink 75">
                <a:extLst>
                  <a:ext uri="{FF2B5EF4-FFF2-40B4-BE49-F238E27FC236}">
                    <a16:creationId xmlns:a16="http://schemas.microsoft.com/office/drawing/2014/main" id="{2E1E2E5F-1E0D-224E-A88A-FF7DC64A49B2}"/>
                  </a:ext>
                </a:extLst>
              </p:cNvPr>
              <p:cNvPicPr/>
              <p:nvPr/>
            </p:nvPicPr>
            <p:blipFill>
              <a:blip r:embed="rId31"/>
              <a:stretch>
                <a:fillRect/>
              </a:stretch>
            </p:blipFill>
            <p:spPr>
              <a:xfrm>
                <a:off x="4716513" y="6202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7" name="Ink 76">
                <a:extLst>
                  <a:ext uri="{FF2B5EF4-FFF2-40B4-BE49-F238E27FC236}">
                    <a16:creationId xmlns:a16="http://schemas.microsoft.com/office/drawing/2014/main" id="{49D06530-5782-5A4D-A55E-A6F55D002E0B}"/>
                  </a:ext>
                </a:extLst>
              </p14:cNvPr>
              <p14:cNvContentPartPr/>
              <p14:nvPr/>
            </p14:nvContentPartPr>
            <p14:xfrm>
              <a:off x="4823433" y="5640135"/>
              <a:ext cx="360" cy="360"/>
            </p14:xfrm>
          </p:contentPart>
        </mc:Choice>
        <mc:Fallback xmlns="">
          <p:pic>
            <p:nvPicPr>
              <p:cNvPr id="77" name="Ink 76">
                <a:extLst>
                  <a:ext uri="{FF2B5EF4-FFF2-40B4-BE49-F238E27FC236}">
                    <a16:creationId xmlns:a16="http://schemas.microsoft.com/office/drawing/2014/main" id="{49D06530-5782-5A4D-A55E-A6F55D002E0B}"/>
                  </a:ext>
                </a:extLst>
              </p:cNvPr>
              <p:cNvPicPr/>
              <p:nvPr/>
            </p:nvPicPr>
            <p:blipFill>
              <a:blip r:embed="rId31"/>
              <a:stretch>
                <a:fillRect/>
              </a:stretch>
            </p:blipFill>
            <p:spPr>
              <a:xfrm>
                <a:off x="4787433" y="5604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8" name="Ink 77">
                <a:extLst>
                  <a:ext uri="{FF2B5EF4-FFF2-40B4-BE49-F238E27FC236}">
                    <a16:creationId xmlns:a16="http://schemas.microsoft.com/office/drawing/2014/main" id="{AFCC8DE0-0EAA-8A44-9363-4302EC0AB774}"/>
                  </a:ext>
                </a:extLst>
              </p14:cNvPr>
              <p14:cNvContentPartPr/>
              <p14:nvPr/>
            </p14:nvContentPartPr>
            <p14:xfrm>
              <a:off x="4558833" y="5543655"/>
              <a:ext cx="360" cy="360"/>
            </p14:xfrm>
          </p:contentPart>
        </mc:Choice>
        <mc:Fallback xmlns="">
          <p:pic>
            <p:nvPicPr>
              <p:cNvPr id="78" name="Ink 77">
                <a:extLst>
                  <a:ext uri="{FF2B5EF4-FFF2-40B4-BE49-F238E27FC236}">
                    <a16:creationId xmlns:a16="http://schemas.microsoft.com/office/drawing/2014/main" id="{AFCC8DE0-0EAA-8A44-9363-4302EC0AB774}"/>
                  </a:ext>
                </a:extLst>
              </p:cNvPr>
              <p:cNvPicPr/>
              <p:nvPr/>
            </p:nvPicPr>
            <p:blipFill>
              <a:blip r:embed="rId31"/>
              <a:stretch>
                <a:fillRect/>
              </a:stretch>
            </p:blipFill>
            <p:spPr>
              <a:xfrm>
                <a:off x="4522833" y="5507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9" name="Ink 78">
                <a:extLst>
                  <a:ext uri="{FF2B5EF4-FFF2-40B4-BE49-F238E27FC236}">
                    <a16:creationId xmlns:a16="http://schemas.microsoft.com/office/drawing/2014/main" id="{77AC51ED-1DD7-C742-BF65-A72DE8751C7A}"/>
                  </a:ext>
                </a:extLst>
              </p14:cNvPr>
              <p14:cNvContentPartPr/>
              <p14:nvPr/>
            </p14:nvContentPartPr>
            <p14:xfrm>
              <a:off x="4404753" y="5434935"/>
              <a:ext cx="360" cy="360"/>
            </p14:xfrm>
          </p:contentPart>
        </mc:Choice>
        <mc:Fallback xmlns="">
          <p:pic>
            <p:nvPicPr>
              <p:cNvPr id="79" name="Ink 78">
                <a:extLst>
                  <a:ext uri="{FF2B5EF4-FFF2-40B4-BE49-F238E27FC236}">
                    <a16:creationId xmlns:a16="http://schemas.microsoft.com/office/drawing/2014/main" id="{77AC51ED-1DD7-C742-BF65-A72DE8751C7A}"/>
                  </a:ext>
                </a:extLst>
              </p:cNvPr>
              <p:cNvPicPr/>
              <p:nvPr/>
            </p:nvPicPr>
            <p:blipFill>
              <a:blip r:embed="rId31"/>
              <a:stretch>
                <a:fillRect/>
              </a:stretch>
            </p:blipFill>
            <p:spPr>
              <a:xfrm>
                <a:off x="4368753" y="53989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0" name="Ink 79">
                <a:extLst>
                  <a:ext uri="{FF2B5EF4-FFF2-40B4-BE49-F238E27FC236}">
                    <a16:creationId xmlns:a16="http://schemas.microsoft.com/office/drawing/2014/main" id="{796B8C20-3250-5247-BDEF-7D9EECAB4118}"/>
                  </a:ext>
                </a:extLst>
              </p14:cNvPr>
              <p14:cNvContentPartPr/>
              <p14:nvPr/>
            </p14:nvContentPartPr>
            <p14:xfrm>
              <a:off x="4210353" y="5457615"/>
              <a:ext cx="360" cy="360"/>
            </p14:xfrm>
          </p:contentPart>
        </mc:Choice>
        <mc:Fallback xmlns="">
          <p:pic>
            <p:nvPicPr>
              <p:cNvPr id="80" name="Ink 79">
                <a:extLst>
                  <a:ext uri="{FF2B5EF4-FFF2-40B4-BE49-F238E27FC236}">
                    <a16:creationId xmlns:a16="http://schemas.microsoft.com/office/drawing/2014/main" id="{796B8C20-3250-5247-BDEF-7D9EECAB4118}"/>
                  </a:ext>
                </a:extLst>
              </p:cNvPr>
              <p:cNvPicPr/>
              <p:nvPr/>
            </p:nvPicPr>
            <p:blipFill>
              <a:blip r:embed="rId31"/>
              <a:stretch>
                <a:fillRect/>
              </a:stretch>
            </p:blipFill>
            <p:spPr>
              <a:xfrm>
                <a:off x="4174353" y="5421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1" name="Ink 80">
                <a:extLst>
                  <a:ext uri="{FF2B5EF4-FFF2-40B4-BE49-F238E27FC236}">
                    <a16:creationId xmlns:a16="http://schemas.microsoft.com/office/drawing/2014/main" id="{0A4AFBD8-0284-AE4A-ACEA-A3FB5E4FE786}"/>
                  </a:ext>
                </a:extLst>
              </p14:cNvPr>
              <p14:cNvContentPartPr/>
              <p14:nvPr/>
            </p14:nvContentPartPr>
            <p14:xfrm>
              <a:off x="4630833" y="5138295"/>
              <a:ext cx="360" cy="360"/>
            </p14:xfrm>
          </p:contentPart>
        </mc:Choice>
        <mc:Fallback xmlns="">
          <p:pic>
            <p:nvPicPr>
              <p:cNvPr id="81" name="Ink 80">
                <a:extLst>
                  <a:ext uri="{FF2B5EF4-FFF2-40B4-BE49-F238E27FC236}">
                    <a16:creationId xmlns:a16="http://schemas.microsoft.com/office/drawing/2014/main" id="{0A4AFBD8-0284-AE4A-ACEA-A3FB5E4FE786}"/>
                  </a:ext>
                </a:extLst>
              </p:cNvPr>
              <p:cNvPicPr/>
              <p:nvPr/>
            </p:nvPicPr>
            <p:blipFill>
              <a:blip r:embed="rId31"/>
              <a:stretch>
                <a:fillRect/>
              </a:stretch>
            </p:blipFill>
            <p:spPr>
              <a:xfrm>
                <a:off x="4594833" y="5102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2" name="Ink 81">
                <a:extLst>
                  <a:ext uri="{FF2B5EF4-FFF2-40B4-BE49-F238E27FC236}">
                    <a16:creationId xmlns:a16="http://schemas.microsoft.com/office/drawing/2014/main" id="{6A93A79D-FF19-6B4E-8DF3-1DE89F4163B6}"/>
                  </a:ext>
                </a:extLst>
              </p14:cNvPr>
              <p14:cNvContentPartPr/>
              <p14:nvPr/>
            </p14:nvContentPartPr>
            <p14:xfrm>
              <a:off x="4977153" y="5002215"/>
              <a:ext cx="15480" cy="2880"/>
            </p14:xfrm>
          </p:contentPart>
        </mc:Choice>
        <mc:Fallback xmlns="">
          <p:pic>
            <p:nvPicPr>
              <p:cNvPr id="82" name="Ink 81">
                <a:extLst>
                  <a:ext uri="{FF2B5EF4-FFF2-40B4-BE49-F238E27FC236}">
                    <a16:creationId xmlns:a16="http://schemas.microsoft.com/office/drawing/2014/main" id="{6A93A79D-FF19-6B4E-8DF3-1DE89F4163B6}"/>
                  </a:ext>
                </a:extLst>
              </p:cNvPr>
              <p:cNvPicPr/>
              <p:nvPr/>
            </p:nvPicPr>
            <p:blipFill>
              <a:blip r:embed="rId46"/>
              <a:stretch>
                <a:fillRect/>
              </a:stretch>
            </p:blipFill>
            <p:spPr>
              <a:xfrm>
                <a:off x="4941153" y="4966215"/>
                <a:ext cx="871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3" name="Ink 82">
                <a:extLst>
                  <a:ext uri="{FF2B5EF4-FFF2-40B4-BE49-F238E27FC236}">
                    <a16:creationId xmlns:a16="http://schemas.microsoft.com/office/drawing/2014/main" id="{2A57FA7A-DBDA-954B-A669-C0AB0FB7AEF2}"/>
                  </a:ext>
                </a:extLst>
              </p14:cNvPr>
              <p14:cNvContentPartPr/>
              <p14:nvPr/>
            </p14:nvContentPartPr>
            <p14:xfrm>
              <a:off x="4801113" y="4428735"/>
              <a:ext cx="360" cy="360"/>
            </p14:xfrm>
          </p:contentPart>
        </mc:Choice>
        <mc:Fallback xmlns="">
          <p:pic>
            <p:nvPicPr>
              <p:cNvPr id="83" name="Ink 82">
                <a:extLst>
                  <a:ext uri="{FF2B5EF4-FFF2-40B4-BE49-F238E27FC236}">
                    <a16:creationId xmlns:a16="http://schemas.microsoft.com/office/drawing/2014/main" id="{2A57FA7A-DBDA-954B-A669-C0AB0FB7AEF2}"/>
                  </a:ext>
                </a:extLst>
              </p:cNvPr>
              <p:cNvPicPr/>
              <p:nvPr/>
            </p:nvPicPr>
            <p:blipFill>
              <a:blip r:embed="rId31"/>
              <a:stretch>
                <a:fillRect/>
              </a:stretch>
            </p:blipFill>
            <p:spPr>
              <a:xfrm>
                <a:off x="4765113" y="43927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4" name="Ink 83">
                <a:extLst>
                  <a:ext uri="{FF2B5EF4-FFF2-40B4-BE49-F238E27FC236}">
                    <a16:creationId xmlns:a16="http://schemas.microsoft.com/office/drawing/2014/main" id="{E0362013-3095-BC41-8BAE-0AED176BDD0A}"/>
                  </a:ext>
                </a:extLst>
              </p14:cNvPr>
              <p14:cNvContentPartPr/>
              <p14:nvPr/>
            </p14:nvContentPartPr>
            <p14:xfrm>
              <a:off x="4031073" y="3926895"/>
              <a:ext cx="360" cy="360"/>
            </p14:xfrm>
          </p:contentPart>
        </mc:Choice>
        <mc:Fallback xmlns="">
          <p:pic>
            <p:nvPicPr>
              <p:cNvPr id="84" name="Ink 83">
                <a:extLst>
                  <a:ext uri="{FF2B5EF4-FFF2-40B4-BE49-F238E27FC236}">
                    <a16:creationId xmlns:a16="http://schemas.microsoft.com/office/drawing/2014/main" id="{E0362013-3095-BC41-8BAE-0AED176BDD0A}"/>
                  </a:ext>
                </a:extLst>
              </p:cNvPr>
              <p:cNvPicPr/>
              <p:nvPr/>
            </p:nvPicPr>
            <p:blipFill>
              <a:blip r:embed="rId31"/>
              <a:stretch>
                <a:fillRect/>
              </a:stretch>
            </p:blipFill>
            <p:spPr>
              <a:xfrm>
                <a:off x="3995073" y="38908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5" name="Ink 84">
                <a:extLst>
                  <a:ext uri="{FF2B5EF4-FFF2-40B4-BE49-F238E27FC236}">
                    <a16:creationId xmlns:a16="http://schemas.microsoft.com/office/drawing/2014/main" id="{0CB97A68-9463-A341-ABE1-15238695318B}"/>
                  </a:ext>
                </a:extLst>
              </p14:cNvPr>
              <p14:cNvContentPartPr/>
              <p14:nvPr/>
            </p14:nvContentPartPr>
            <p14:xfrm>
              <a:off x="3385953" y="3187455"/>
              <a:ext cx="360" cy="360"/>
            </p14:xfrm>
          </p:contentPart>
        </mc:Choice>
        <mc:Fallback xmlns="">
          <p:pic>
            <p:nvPicPr>
              <p:cNvPr id="85" name="Ink 84">
                <a:extLst>
                  <a:ext uri="{FF2B5EF4-FFF2-40B4-BE49-F238E27FC236}">
                    <a16:creationId xmlns:a16="http://schemas.microsoft.com/office/drawing/2014/main" id="{0CB97A68-9463-A341-ABE1-15238695318B}"/>
                  </a:ext>
                </a:extLst>
              </p:cNvPr>
              <p:cNvPicPr/>
              <p:nvPr/>
            </p:nvPicPr>
            <p:blipFill>
              <a:blip r:embed="rId31"/>
              <a:stretch>
                <a:fillRect/>
              </a:stretch>
            </p:blipFill>
            <p:spPr>
              <a:xfrm>
                <a:off x="3349953" y="3151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6" name="Ink 85">
                <a:extLst>
                  <a:ext uri="{FF2B5EF4-FFF2-40B4-BE49-F238E27FC236}">
                    <a16:creationId xmlns:a16="http://schemas.microsoft.com/office/drawing/2014/main" id="{DDB8DC34-E48D-7144-83B0-E7EA5B80BC66}"/>
                  </a:ext>
                </a:extLst>
              </p14:cNvPr>
              <p14:cNvContentPartPr/>
              <p14:nvPr/>
            </p14:nvContentPartPr>
            <p14:xfrm>
              <a:off x="3201993" y="2824935"/>
              <a:ext cx="360" cy="360"/>
            </p14:xfrm>
          </p:contentPart>
        </mc:Choice>
        <mc:Fallback xmlns="">
          <p:pic>
            <p:nvPicPr>
              <p:cNvPr id="86" name="Ink 85">
                <a:extLst>
                  <a:ext uri="{FF2B5EF4-FFF2-40B4-BE49-F238E27FC236}">
                    <a16:creationId xmlns:a16="http://schemas.microsoft.com/office/drawing/2014/main" id="{DDB8DC34-E48D-7144-83B0-E7EA5B80BC66}"/>
                  </a:ext>
                </a:extLst>
              </p:cNvPr>
              <p:cNvPicPr/>
              <p:nvPr/>
            </p:nvPicPr>
            <p:blipFill>
              <a:blip r:embed="rId31"/>
              <a:stretch>
                <a:fillRect/>
              </a:stretch>
            </p:blipFill>
            <p:spPr>
              <a:xfrm>
                <a:off x="3165993" y="27889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7" name="Ink 86">
                <a:extLst>
                  <a:ext uri="{FF2B5EF4-FFF2-40B4-BE49-F238E27FC236}">
                    <a16:creationId xmlns:a16="http://schemas.microsoft.com/office/drawing/2014/main" id="{A1FD3FF9-EE8E-8B45-9C6B-B914CDED538A}"/>
                  </a:ext>
                </a:extLst>
              </p14:cNvPr>
              <p14:cNvContentPartPr/>
              <p14:nvPr/>
            </p14:nvContentPartPr>
            <p14:xfrm>
              <a:off x="2961513" y="2830335"/>
              <a:ext cx="360" cy="360"/>
            </p14:xfrm>
          </p:contentPart>
        </mc:Choice>
        <mc:Fallback xmlns="">
          <p:pic>
            <p:nvPicPr>
              <p:cNvPr id="87" name="Ink 86">
                <a:extLst>
                  <a:ext uri="{FF2B5EF4-FFF2-40B4-BE49-F238E27FC236}">
                    <a16:creationId xmlns:a16="http://schemas.microsoft.com/office/drawing/2014/main" id="{A1FD3FF9-EE8E-8B45-9C6B-B914CDED538A}"/>
                  </a:ext>
                </a:extLst>
              </p:cNvPr>
              <p:cNvPicPr/>
              <p:nvPr/>
            </p:nvPicPr>
            <p:blipFill>
              <a:blip r:embed="rId31"/>
              <a:stretch>
                <a:fillRect/>
              </a:stretch>
            </p:blipFill>
            <p:spPr>
              <a:xfrm>
                <a:off x="2925513" y="27943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8" name="Ink 87">
                <a:extLst>
                  <a:ext uri="{FF2B5EF4-FFF2-40B4-BE49-F238E27FC236}">
                    <a16:creationId xmlns:a16="http://schemas.microsoft.com/office/drawing/2014/main" id="{3E4C1AC1-F81B-8543-AA93-3887E08819CD}"/>
                  </a:ext>
                </a:extLst>
              </p14:cNvPr>
              <p14:cNvContentPartPr/>
              <p14:nvPr/>
            </p14:nvContentPartPr>
            <p14:xfrm>
              <a:off x="2459313" y="2490495"/>
              <a:ext cx="360" cy="360"/>
            </p14:xfrm>
          </p:contentPart>
        </mc:Choice>
        <mc:Fallback xmlns="">
          <p:pic>
            <p:nvPicPr>
              <p:cNvPr id="88" name="Ink 87">
                <a:extLst>
                  <a:ext uri="{FF2B5EF4-FFF2-40B4-BE49-F238E27FC236}">
                    <a16:creationId xmlns:a16="http://schemas.microsoft.com/office/drawing/2014/main" id="{3E4C1AC1-F81B-8543-AA93-3887E08819CD}"/>
                  </a:ext>
                </a:extLst>
              </p:cNvPr>
              <p:cNvPicPr/>
              <p:nvPr/>
            </p:nvPicPr>
            <p:blipFill>
              <a:blip r:embed="rId31"/>
              <a:stretch>
                <a:fillRect/>
              </a:stretch>
            </p:blipFill>
            <p:spPr>
              <a:xfrm>
                <a:off x="2423313" y="2454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9" name="Ink 88">
                <a:extLst>
                  <a:ext uri="{FF2B5EF4-FFF2-40B4-BE49-F238E27FC236}">
                    <a16:creationId xmlns:a16="http://schemas.microsoft.com/office/drawing/2014/main" id="{FE0EF690-2566-0B46-8166-6458E478BC97}"/>
                  </a:ext>
                </a:extLst>
              </p14:cNvPr>
              <p14:cNvContentPartPr/>
              <p14:nvPr/>
            </p14:nvContentPartPr>
            <p14:xfrm>
              <a:off x="4147353" y="2415975"/>
              <a:ext cx="360" cy="360"/>
            </p14:xfrm>
          </p:contentPart>
        </mc:Choice>
        <mc:Fallback xmlns="">
          <p:pic>
            <p:nvPicPr>
              <p:cNvPr id="89" name="Ink 88">
                <a:extLst>
                  <a:ext uri="{FF2B5EF4-FFF2-40B4-BE49-F238E27FC236}">
                    <a16:creationId xmlns:a16="http://schemas.microsoft.com/office/drawing/2014/main" id="{FE0EF690-2566-0B46-8166-6458E478BC97}"/>
                  </a:ext>
                </a:extLst>
              </p:cNvPr>
              <p:cNvPicPr/>
              <p:nvPr/>
            </p:nvPicPr>
            <p:blipFill>
              <a:blip r:embed="rId31"/>
              <a:stretch>
                <a:fillRect/>
              </a:stretch>
            </p:blipFill>
            <p:spPr>
              <a:xfrm>
                <a:off x="4111353" y="2379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0" name="Ink 89">
                <a:extLst>
                  <a:ext uri="{FF2B5EF4-FFF2-40B4-BE49-F238E27FC236}">
                    <a16:creationId xmlns:a16="http://schemas.microsoft.com/office/drawing/2014/main" id="{68B306EB-22D8-3D4C-8B53-1612762CB67B}"/>
                  </a:ext>
                </a:extLst>
              </p14:cNvPr>
              <p14:cNvContentPartPr/>
              <p14:nvPr/>
            </p14:nvContentPartPr>
            <p14:xfrm>
              <a:off x="4218273" y="2667975"/>
              <a:ext cx="360" cy="360"/>
            </p14:xfrm>
          </p:contentPart>
        </mc:Choice>
        <mc:Fallback xmlns="">
          <p:pic>
            <p:nvPicPr>
              <p:cNvPr id="90" name="Ink 89">
                <a:extLst>
                  <a:ext uri="{FF2B5EF4-FFF2-40B4-BE49-F238E27FC236}">
                    <a16:creationId xmlns:a16="http://schemas.microsoft.com/office/drawing/2014/main" id="{68B306EB-22D8-3D4C-8B53-1612762CB67B}"/>
                  </a:ext>
                </a:extLst>
              </p:cNvPr>
              <p:cNvPicPr/>
              <p:nvPr/>
            </p:nvPicPr>
            <p:blipFill>
              <a:blip r:embed="rId31"/>
              <a:stretch>
                <a:fillRect/>
              </a:stretch>
            </p:blipFill>
            <p:spPr>
              <a:xfrm>
                <a:off x="4182273" y="2631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1" name="Ink 90">
                <a:extLst>
                  <a:ext uri="{FF2B5EF4-FFF2-40B4-BE49-F238E27FC236}">
                    <a16:creationId xmlns:a16="http://schemas.microsoft.com/office/drawing/2014/main" id="{80941E9F-2575-6D45-98D9-56E0D8B233CA}"/>
                  </a:ext>
                </a:extLst>
              </p14:cNvPr>
              <p14:cNvContentPartPr/>
              <p14:nvPr/>
            </p14:nvContentPartPr>
            <p14:xfrm>
              <a:off x="1577673" y="4459695"/>
              <a:ext cx="360" cy="360"/>
            </p14:xfrm>
          </p:contentPart>
        </mc:Choice>
        <mc:Fallback xmlns="">
          <p:pic>
            <p:nvPicPr>
              <p:cNvPr id="91" name="Ink 90">
                <a:extLst>
                  <a:ext uri="{FF2B5EF4-FFF2-40B4-BE49-F238E27FC236}">
                    <a16:creationId xmlns:a16="http://schemas.microsoft.com/office/drawing/2014/main" id="{80941E9F-2575-6D45-98D9-56E0D8B233CA}"/>
                  </a:ext>
                </a:extLst>
              </p:cNvPr>
              <p:cNvPicPr/>
              <p:nvPr/>
            </p:nvPicPr>
            <p:blipFill>
              <a:blip r:embed="rId31"/>
              <a:stretch>
                <a:fillRect/>
              </a:stretch>
            </p:blipFill>
            <p:spPr>
              <a:xfrm>
                <a:off x="1541673" y="44236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2" name="Ink 91">
                <a:extLst>
                  <a:ext uri="{FF2B5EF4-FFF2-40B4-BE49-F238E27FC236}">
                    <a16:creationId xmlns:a16="http://schemas.microsoft.com/office/drawing/2014/main" id="{7A4951B7-0B3A-8848-9598-5B26EA778284}"/>
                  </a:ext>
                </a:extLst>
              </p14:cNvPr>
              <p14:cNvContentPartPr/>
              <p14:nvPr/>
            </p14:nvContentPartPr>
            <p14:xfrm>
              <a:off x="1452033" y="4902135"/>
              <a:ext cx="360" cy="360"/>
            </p14:xfrm>
          </p:contentPart>
        </mc:Choice>
        <mc:Fallback xmlns="">
          <p:pic>
            <p:nvPicPr>
              <p:cNvPr id="92" name="Ink 91">
                <a:extLst>
                  <a:ext uri="{FF2B5EF4-FFF2-40B4-BE49-F238E27FC236}">
                    <a16:creationId xmlns:a16="http://schemas.microsoft.com/office/drawing/2014/main" id="{7A4951B7-0B3A-8848-9598-5B26EA778284}"/>
                  </a:ext>
                </a:extLst>
              </p:cNvPr>
              <p:cNvPicPr/>
              <p:nvPr/>
            </p:nvPicPr>
            <p:blipFill>
              <a:blip r:embed="rId31"/>
              <a:stretch>
                <a:fillRect/>
              </a:stretch>
            </p:blipFill>
            <p:spPr>
              <a:xfrm>
                <a:off x="1416033" y="4866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3" name="Ink 92">
                <a:extLst>
                  <a:ext uri="{FF2B5EF4-FFF2-40B4-BE49-F238E27FC236}">
                    <a16:creationId xmlns:a16="http://schemas.microsoft.com/office/drawing/2014/main" id="{AFB4B56E-9598-0540-87D4-6021218F918A}"/>
                  </a:ext>
                </a:extLst>
              </p14:cNvPr>
              <p14:cNvContentPartPr/>
              <p14:nvPr/>
            </p14:nvContentPartPr>
            <p14:xfrm>
              <a:off x="1444833" y="4142175"/>
              <a:ext cx="360" cy="360"/>
            </p14:xfrm>
          </p:contentPart>
        </mc:Choice>
        <mc:Fallback xmlns="">
          <p:pic>
            <p:nvPicPr>
              <p:cNvPr id="93" name="Ink 92">
                <a:extLst>
                  <a:ext uri="{FF2B5EF4-FFF2-40B4-BE49-F238E27FC236}">
                    <a16:creationId xmlns:a16="http://schemas.microsoft.com/office/drawing/2014/main" id="{AFB4B56E-9598-0540-87D4-6021218F918A}"/>
                  </a:ext>
                </a:extLst>
              </p:cNvPr>
              <p:cNvPicPr/>
              <p:nvPr/>
            </p:nvPicPr>
            <p:blipFill>
              <a:blip r:embed="rId31"/>
              <a:stretch>
                <a:fillRect/>
              </a:stretch>
            </p:blipFill>
            <p:spPr>
              <a:xfrm>
                <a:off x="1408833" y="41061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4" name="Ink 93">
                <a:extLst>
                  <a:ext uri="{FF2B5EF4-FFF2-40B4-BE49-F238E27FC236}">
                    <a16:creationId xmlns:a16="http://schemas.microsoft.com/office/drawing/2014/main" id="{D335C2CF-01F4-D244-BA55-AA79B3A954FB}"/>
                  </a:ext>
                </a:extLst>
              </p14:cNvPr>
              <p14:cNvContentPartPr/>
              <p14:nvPr/>
            </p14:nvContentPartPr>
            <p14:xfrm>
              <a:off x="662553" y="4419015"/>
              <a:ext cx="360" cy="360"/>
            </p14:xfrm>
          </p:contentPart>
        </mc:Choice>
        <mc:Fallback xmlns="">
          <p:pic>
            <p:nvPicPr>
              <p:cNvPr id="94" name="Ink 93">
                <a:extLst>
                  <a:ext uri="{FF2B5EF4-FFF2-40B4-BE49-F238E27FC236}">
                    <a16:creationId xmlns:a16="http://schemas.microsoft.com/office/drawing/2014/main" id="{D335C2CF-01F4-D244-BA55-AA79B3A954FB}"/>
                  </a:ext>
                </a:extLst>
              </p:cNvPr>
              <p:cNvPicPr/>
              <p:nvPr/>
            </p:nvPicPr>
            <p:blipFill>
              <a:blip r:embed="rId31"/>
              <a:stretch>
                <a:fillRect/>
              </a:stretch>
            </p:blipFill>
            <p:spPr>
              <a:xfrm>
                <a:off x="626553" y="4383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5" name="Ink 94">
                <a:extLst>
                  <a:ext uri="{FF2B5EF4-FFF2-40B4-BE49-F238E27FC236}">
                    <a16:creationId xmlns:a16="http://schemas.microsoft.com/office/drawing/2014/main" id="{242CA0B8-9C92-DB49-9D96-A26750B360EE}"/>
                  </a:ext>
                </a:extLst>
              </p14:cNvPr>
              <p14:cNvContentPartPr/>
              <p14:nvPr/>
            </p14:nvContentPartPr>
            <p14:xfrm>
              <a:off x="438273" y="4861815"/>
              <a:ext cx="360" cy="360"/>
            </p14:xfrm>
          </p:contentPart>
        </mc:Choice>
        <mc:Fallback xmlns="">
          <p:pic>
            <p:nvPicPr>
              <p:cNvPr id="95" name="Ink 94">
                <a:extLst>
                  <a:ext uri="{FF2B5EF4-FFF2-40B4-BE49-F238E27FC236}">
                    <a16:creationId xmlns:a16="http://schemas.microsoft.com/office/drawing/2014/main" id="{242CA0B8-9C92-DB49-9D96-A26750B360EE}"/>
                  </a:ext>
                </a:extLst>
              </p:cNvPr>
              <p:cNvPicPr/>
              <p:nvPr/>
            </p:nvPicPr>
            <p:blipFill>
              <a:blip r:embed="rId31"/>
              <a:stretch>
                <a:fillRect/>
              </a:stretch>
            </p:blipFill>
            <p:spPr>
              <a:xfrm>
                <a:off x="402273" y="48258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6" name="Ink 95">
                <a:extLst>
                  <a:ext uri="{FF2B5EF4-FFF2-40B4-BE49-F238E27FC236}">
                    <a16:creationId xmlns:a16="http://schemas.microsoft.com/office/drawing/2014/main" id="{AE33813C-07E6-BF4F-A646-2AC3806F21D7}"/>
                  </a:ext>
                </a:extLst>
              </p14:cNvPr>
              <p14:cNvContentPartPr/>
              <p14:nvPr/>
            </p14:nvContentPartPr>
            <p14:xfrm>
              <a:off x="130833" y="4971255"/>
              <a:ext cx="360" cy="360"/>
            </p14:xfrm>
          </p:contentPart>
        </mc:Choice>
        <mc:Fallback xmlns="">
          <p:pic>
            <p:nvPicPr>
              <p:cNvPr id="96" name="Ink 95">
                <a:extLst>
                  <a:ext uri="{FF2B5EF4-FFF2-40B4-BE49-F238E27FC236}">
                    <a16:creationId xmlns:a16="http://schemas.microsoft.com/office/drawing/2014/main" id="{AE33813C-07E6-BF4F-A646-2AC3806F21D7}"/>
                  </a:ext>
                </a:extLst>
              </p:cNvPr>
              <p:cNvPicPr/>
              <p:nvPr/>
            </p:nvPicPr>
            <p:blipFill>
              <a:blip r:embed="rId31"/>
              <a:stretch>
                <a:fillRect/>
              </a:stretch>
            </p:blipFill>
            <p:spPr>
              <a:xfrm>
                <a:off x="94833" y="4935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7" name="Ink 96">
                <a:extLst>
                  <a:ext uri="{FF2B5EF4-FFF2-40B4-BE49-F238E27FC236}">
                    <a16:creationId xmlns:a16="http://schemas.microsoft.com/office/drawing/2014/main" id="{EC0B686F-0085-2341-AAC6-E0C0C2860385}"/>
                  </a:ext>
                </a:extLst>
              </p14:cNvPr>
              <p14:cNvContentPartPr/>
              <p14:nvPr/>
            </p14:nvContentPartPr>
            <p14:xfrm>
              <a:off x="458433" y="5451495"/>
              <a:ext cx="360" cy="360"/>
            </p14:xfrm>
          </p:contentPart>
        </mc:Choice>
        <mc:Fallback xmlns="">
          <p:pic>
            <p:nvPicPr>
              <p:cNvPr id="97" name="Ink 96">
                <a:extLst>
                  <a:ext uri="{FF2B5EF4-FFF2-40B4-BE49-F238E27FC236}">
                    <a16:creationId xmlns:a16="http://schemas.microsoft.com/office/drawing/2014/main" id="{EC0B686F-0085-2341-AAC6-E0C0C2860385}"/>
                  </a:ext>
                </a:extLst>
              </p:cNvPr>
              <p:cNvPicPr/>
              <p:nvPr/>
            </p:nvPicPr>
            <p:blipFill>
              <a:blip r:embed="rId31"/>
              <a:stretch>
                <a:fillRect/>
              </a:stretch>
            </p:blipFill>
            <p:spPr>
              <a:xfrm>
                <a:off x="422433" y="5415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8" name="Ink 97">
                <a:extLst>
                  <a:ext uri="{FF2B5EF4-FFF2-40B4-BE49-F238E27FC236}">
                    <a16:creationId xmlns:a16="http://schemas.microsoft.com/office/drawing/2014/main" id="{3D90EAB2-EBA0-7547-A4C1-1191AFCAFDC4}"/>
                  </a:ext>
                </a:extLst>
              </p14:cNvPr>
              <p14:cNvContentPartPr/>
              <p14:nvPr/>
            </p14:nvContentPartPr>
            <p14:xfrm>
              <a:off x="576513" y="2374215"/>
              <a:ext cx="360" cy="360"/>
            </p14:xfrm>
          </p:contentPart>
        </mc:Choice>
        <mc:Fallback xmlns="">
          <p:pic>
            <p:nvPicPr>
              <p:cNvPr id="98" name="Ink 97">
                <a:extLst>
                  <a:ext uri="{FF2B5EF4-FFF2-40B4-BE49-F238E27FC236}">
                    <a16:creationId xmlns:a16="http://schemas.microsoft.com/office/drawing/2014/main" id="{3D90EAB2-EBA0-7547-A4C1-1191AFCAFDC4}"/>
                  </a:ext>
                </a:extLst>
              </p:cNvPr>
              <p:cNvPicPr/>
              <p:nvPr/>
            </p:nvPicPr>
            <p:blipFill>
              <a:blip r:embed="rId31"/>
              <a:stretch>
                <a:fillRect/>
              </a:stretch>
            </p:blipFill>
            <p:spPr>
              <a:xfrm>
                <a:off x="540513" y="2338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9" name="Ink 98">
                <a:extLst>
                  <a:ext uri="{FF2B5EF4-FFF2-40B4-BE49-F238E27FC236}">
                    <a16:creationId xmlns:a16="http://schemas.microsoft.com/office/drawing/2014/main" id="{AFBE98F7-2D1F-D641-8BD7-C7D006B1B853}"/>
                  </a:ext>
                </a:extLst>
              </p14:cNvPr>
              <p14:cNvContentPartPr/>
              <p14:nvPr/>
            </p14:nvContentPartPr>
            <p14:xfrm>
              <a:off x="302553" y="1730535"/>
              <a:ext cx="8640" cy="9720"/>
            </p14:xfrm>
          </p:contentPart>
        </mc:Choice>
        <mc:Fallback xmlns="">
          <p:pic>
            <p:nvPicPr>
              <p:cNvPr id="99" name="Ink 98">
                <a:extLst>
                  <a:ext uri="{FF2B5EF4-FFF2-40B4-BE49-F238E27FC236}">
                    <a16:creationId xmlns:a16="http://schemas.microsoft.com/office/drawing/2014/main" id="{AFBE98F7-2D1F-D641-8BD7-C7D006B1B853}"/>
                  </a:ext>
                </a:extLst>
              </p:cNvPr>
              <p:cNvPicPr/>
              <p:nvPr/>
            </p:nvPicPr>
            <p:blipFill>
              <a:blip r:embed="rId31"/>
              <a:stretch>
                <a:fillRect/>
              </a:stretch>
            </p:blipFill>
            <p:spPr>
              <a:xfrm>
                <a:off x="266553" y="1695821"/>
                <a:ext cx="80280" cy="78801"/>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0" name="Ink 99">
                <a:extLst>
                  <a:ext uri="{FF2B5EF4-FFF2-40B4-BE49-F238E27FC236}">
                    <a16:creationId xmlns:a16="http://schemas.microsoft.com/office/drawing/2014/main" id="{EE8A72E0-4F58-4941-9411-25818F55DC58}"/>
                  </a:ext>
                </a:extLst>
              </p14:cNvPr>
              <p14:cNvContentPartPr/>
              <p14:nvPr/>
            </p14:nvContentPartPr>
            <p14:xfrm>
              <a:off x="9968913" y="1928535"/>
              <a:ext cx="360" cy="360"/>
            </p14:xfrm>
          </p:contentPart>
        </mc:Choice>
        <mc:Fallback xmlns="">
          <p:pic>
            <p:nvPicPr>
              <p:cNvPr id="100" name="Ink 99">
                <a:extLst>
                  <a:ext uri="{FF2B5EF4-FFF2-40B4-BE49-F238E27FC236}">
                    <a16:creationId xmlns:a16="http://schemas.microsoft.com/office/drawing/2014/main" id="{EE8A72E0-4F58-4941-9411-25818F55DC58}"/>
                  </a:ext>
                </a:extLst>
              </p:cNvPr>
              <p:cNvPicPr/>
              <p:nvPr/>
            </p:nvPicPr>
            <p:blipFill>
              <a:blip r:embed="rId31"/>
              <a:stretch>
                <a:fillRect/>
              </a:stretch>
            </p:blipFill>
            <p:spPr>
              <a:xfrm>
                <a:off x="9932913" y="18925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1" name="Ink 100">
                <a:extLst>
                  <a:ext uri="{FF2B5EF4-FFF2-40B4-BE49-F238E27FC236}">
                    <a16:creationId xmlns:a16="http://schemas.microsoft.com/office/drawing/2014/main" id="{3950ACE3-69F2-F14C-91C6-A6587C74330E}"/>
                  </a:ext>
                </a:extLst>
              </p14:cNvPr>
              <p14:cNvContentPartPr/>
              <p14:nvPr/>
            </p14:nvContentPartPr>
            <p14:xfrm>
              <a:off x="11850273" y="1437855"/>
              <a:ext cx="360" cy="360"/>
            </p14:xfrm>
          </p:contentPart>
        </mc:Choice>
        <mc:Fallback xmlns="">
          <p:pic>
            <p:nvPicPr>
              <p:cNvPr id="101" name="Ink 100">
                <a:extLst>
                  <a:ext uri="{FF2B5EF4-FFF2-40B4-BE49-F238E27FC236}">
                    <a16:creationId xmlns:a16="http://schemas.microsoft.com/office/drawing/2014/main" id="{3950ACE3-69F2-F14C-91C6-A6587C74330E}"/>
                  </a:ext>
                </a:extLst>
              </p:cNvPr>
              <p:cNvPicPr/>
              <p:nvPr/>
            </p:nvPicPr>
            <p:blipFill>
              <a:blip r:embed="rId31"/>
              <a:stretch>
                <a:fillRect/>
              </a:stretch>
            </p:blipFill>
            <p:spPr>
              <a:xfrm>
                <a:off x="11814273" y="1401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2" name="Ink 101">
                <a:extLst>
                  <a:ext uri="{FF2B5EF4-FFF2-40B4-BE49-F238E27FC236}">
                    <a16:creationId xmlns:a16="http://schemas.microsoft.com/office/drawing/2014/main" id="{E1238596-3A9C-DE4F-8A2A-5F48603F20E5}"/>
                  </a:ext>
                </a:extLst>
              </p14:cNvPr>
              <p14:cNvContentPartPr/>
              <p14:nvPr/>
            </p14:nvContentPartPr>
            <p14:xfrm>
              <a:off x="11877633" y="958335"/>
              <a:ext cx="360" cy="360"/>
            </p14:xfrm>
          </p:contentPart>
        </mc:Choice>
        <mc:Fallback xmlns="">
          <p:pic>
            <p:nvPicPr>
              <p:cNvPr id="102" name="Ink 101">
                <a:extLst>
                  <a:ext uri="{FF2B5EF4-FFF2-40B4-BE49-F238E27FC236}">
                    <a16:creationId xmlns:a16="http://schemas.microsoft.com/office/drawing/2014/main" id="{E1238596-3A9C-DE4F-8A2A-5F48603F20E5}"/>
                  </a:ext>
                </a:extLst>
              </p:cNvPr>
              <p:cNvPicPr/>
              <p:nvPr/>
            </p:nvPicPr>
            <p:blipFill>
              <a:blip r:embed="rId31"/>
              <a:stretch>
                <a:fillRect/>
              </a:stretch>
            </p:blipFill>
            <p:spPr>
              <a:xfrm>
                <a:off x="11841633" y="9223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3" name="Ink 102">
                <a:extLst>
                  <a:ext uri="{FF2B5EF4-FFF2-40B4-BE49-F238E27FC236}">
                    <a16:creationId xmlns:a16="http://schemas.microsoft.com/office/drawing/2014/main" id="{393E9419-94A8-114B-881A-F8D5DFA7BAE6}"/>
                  </a:ext>
                </a:extLst>
              </p14:cNvPr>
              <p14:cNvContentPartPr/>
              <p14:nvPr/>
            </p14:nvContentPartPr>
            <p14:xfrm>
              <a:off x="11820393" y="570255"/>
              <a:ext cx="360" cy="360"/>
            </p14:xfrm>
          </p:contentPart>
        </mc:Choice>
        <mc:Fallback xmlns="">
          <p:pic>
            <p:nvPicPr>
              <p:cNvPr id="103" name="Ink 102">
                <a:extLst>
                  <a:ext uri="{FF2B5EF4-FFF2-40B4-BE49-F238E27FC236}">
                    <a16:creationId xmlns:a16="http://schemas.microsoft.com/office/drawing/2014/main" id="{393E9419-94A8-114B-881A-F8D5DFA7BAE6}"/>
                  </a:ext>
                </a:extLst>
              </p:cNvPr>
              <p:cNvPicPr/>
              <p:nvPr/>
            </p:nvPicPr>
            <p:blipFill>
              <a:blip r:embed="rId31"/>
              <a:stretch>
                <a:fillRect/>
              </a:stretch>
            </p:blipFill>
            <p:spPr>
              <a:xfrm>
                <a:off x="11784393" y="534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4" name="Ink 103">
                <a:extLst>
                  <a:ext uri="{FF2B5EF4-FFF2-40B4-BE49-F238E27FC236}">
                    <a16:creationId xmlns:a16="http://schemas.microsoft.com/office/drawing/2014/main" id="{746FC2A1-530E-3F40-A009-1674E7BCD033}"/>
                  </a:ext>
                </a:extLst>
              </p14:cNvPr>
              <p14:cNvContentPartPr/>
              <p14:nvPr/>
            </p14:nvContentPartPr>
            <p14:xfrm>
              <a:off x="10866753" y="323295"/>
              <a:ext cx="360" cy="360"/>
            </p14:xfrm>
          </p:contentPart>
        </mc:Choice>
        <mc:Fallback xmlns="">
          <p:pic>
            <p:nvPicPr>
              <p:cNvPr id="104" name="Ink 103">
                <a:extLst>
                  <a:ext uri="{FF2B5EF4-FFF2-40B4-BE49-F238E27FC236}">
                    <a16:creationId xmlns:a16="http://schemas.microsoft.com/office/drawing/2014/main" id="{746FC2A1-530E-3F40-A009-1674E7BCD033}"/>
                  </a:ext>
                </a:extLst>
              </p:cNvPr>
              <p:cNvPicPr/>
              <p:nvPr/>
            </p:nvPicPr>
            <p:blipFill>
              <a:blip r:embed="rId31"/>
              <a:stretch>
                <a:fillRect/>
              </a:stretch>
            </p:blipFill>
            <p:spPr>
              <a:xfrm>
                <a:off x="10830753" y="287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5" name="Ink 104">
                <a:extLst>
                  <a:ext uri="{FF2B5EF4-FFF2-40B4-BE49-F238E27FC236}">
                    <a16:creationId xmlns:a16="http://schemas.microsoft.com/office/drawing/2014/main" id="{0AD8DDB7-ED20-224F-AF03-03ADEE8CD1E8}"/>
                  </a:ext>
                </a:extLst>
              </p14:cNvPr>
              <p14:cNvContentPartPr/>
              <p14:nvPr/>
            </p14:nvContentPartPr>
            <p14:xfrm>
              <a:off x="11958273" y="5277255"/>
              <a:ext cx="360" cy="360"/>
            </p14:xfrm>
          </p:contentPart>
        </mc:Choice>
        <mc:Fallback xmlns="">
          <p:pic>
            <p:nvPicPr>
              <p:cNvPr id="105" name="Ink 104">
                <a:extLst>
                  <a:ext uri="{FF2B5EF4-FFF2-40B4-BE49-F238E27FC236}">
                    <a16:creationId xmlns:a16="http://schemas.microsoft.com/office/drawing/2014/main" id="{0AD8DDB7-ED20-224F-AF03-03ADEE8CD1E8}"/>
                  </a:ext>
                </a:extLst>
              </p:cNvPr>
              <p:cNvPicPr/>
              <p:nvPr/>
            </p:nvPicPr>
            <p:blipFill>
              <a:blip r:embed="rId31"/>
              <a:stretch>
                <a:fillRect/>
              </a:stretch>
            </p:blipFill>
            <p:spPr>
              <a:xfrm>
                <a:off x="11922273" y="5241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6" name="Ink 105">
                <a:extLst>
                  <a:ext uri="{FF2B5EF4-FFF2-40B4-BE49-F238E27FC236}">
                    <a16:creationId xmlns:a16="http://schemas.microsoft.com/office/drawing/2014/main" id="{33ECA911-3D13-C24E-A7E1-96DD067425E1}"/>
                  </a:ext>
                </a:extLst>
              </p14:cNvPr>
              <p14:cNvContentPartPr/>
              <p14:nvPr/>
            </p14:nvContentPartPr>
            <p14:xfrm>
              <a:off x="11140713" y="2445495"/>
              <a:ext cx="360" cy="360"/>
            </p14:xfrm>
          </p:contentPart>
        </mc:Choice>
        <mc:Fallback xmlns="">
          <p:pic>
            <p:nvPicPr>
              <p:cNvPr id="106" name="Ink 105">
                <a:extLst>
                  <a:ext uri="{FF2B5EF4-FFF2-40B4-BE49-F238E27FC236}">
                    <a16:creationId xmlns:a16="http://schemas.microsoft.com/office/drawing/2014/main" id="{33ECA911-3D13-C24E-A7E1-96DD067425E1}"/>
                  </a:ext>
                </a:extLst>
              </p:cNvPr>
              <p:cNvPicPr/>
              <p:nvPr/>
            </p:nvPicPr>
            <p:blipFill>
              <a:blip r:embed="rId31"/>
              <a:stretch>
                <a:fillRect/>
              </a:stretch>
            </p:blipFill>
            <p:spPr>
              <a:xfrm>
                <a:off x="11104713" y="2409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7" name="Ink 106">
                <a:extLst>
                  <a:ext uri="{FF2B5EF4-FFF2-40B4-BE49-F238E27FC236}">
                    <a16:creationId xmlns:a16="http://schemas.microsoft.com/office/drawing/2014/main" id="{53944A81-9DA0-D640-BC38-FC729A58F8C0}"/>
                  </a:ext>
                </a:extLst>
              </p14:cNvPr>
              <p14:cNvContentPartPr/>
              <p14:nvPr/>
            </p14:nvContentPartPr>
            <p14:xfrm>
              <a:off x="10964313" y="1314015"/>
              <a:ext cx="360" cy="360"/>
            </p14:xfrm>
          </p:contentPart>
        </mc:Choice>
        <mc:Fallback xmlns="">
          <p:pic>
            <p:nvPicPr>
              <p:cNvPr id="107" name="Ink 106">
                <a:extLst>
                  <a:ext uri="{FF2B5EF4-FFF2-40B4-BE49-F238E27FC236}">
                    <a16:creationId xmlns:a16="http://schemas.microsoft.com/office/drawing/2014/main" id="{53944A81-9DA0-D640-BC38-FC729A58F8C0}"/>
                  </a:ext>
                </a:extLst>
              </p:cNvPr>
              <p:cNvPicPr/>
              <p:nvPr/>
            </p:nvPicPr>
            <p:blipFill>
              <a:blip r:embed="rId31"/>
              <a:stretch>
                <a:fillRect/>
              </a:stretch>
            </p:blipFill>
            <p:spPr>
              <a:xfrm>
                <a:off x="10928313" y="1278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8" name="Ink 107">
                <a:extLst>
                  <a:ext uri="{FF2B5EF4-FFF2-40B4-BE49-F238E27FC236}">
                    <a16:creationId xmlns:a16="http://schemas.microsoft.com/office/drawing/2014/main" id="{22CA1ED0-2F4B-AF4E-8545-8246B343ED3B}"/>
                  </a:ext>
                </a:extLst>
              </p14:cNvPr>
              <p14:cNvContentPartPr/>
              <p14:nvPr/>
            </p14:nvContentPartPr>
            <p14:xfrm>
              <a:off x="10960288" y="554831"/>
              <a:ext cx="360" cy="360"/>
            </p14:xfrm>
          </p:contentPart>
        </mc:Choice>
        <mc:Fallback xmlns="">
          <p:pic>
            <p:nvPicPr>
              <p:cNvPr id="108" name="Ink 107">
                <a:extLst>
                  <a:ext uri="{FF2B5EF4-FFF2-40B4-BE49-F238E27FC236}">
                    <a16:creationId xmlns:a16="http://schemas.microsoft.com/office/drawing/2014/main" id="{22CA1ED0-2F4B-AF4E-8545-8246B343ED3B}"/>
                  </a:ext>
                </a:extLst>
              </p:cNvPr>
              <p:cNvPicPr/>
              <p:nvPr/>
            </p:nvPicPr>
            <p:blipFill>
              <a:blip r:embed="rId31"/>
              <a:stretch>
                <a:fillRect/>
              </a:stretch>
            </p:blipFill>
            <p:spPr>
              <a:xfrm>
                <a:off x="10924288" y="51883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9" name="Ink 108">
                <a:extLst>
                  <a:ext uri="{FF2B5EF4-FFF2-40B4-BE49-F238E27FC236}">
                    <a16:creationId xmlns:a16="http://schemas.microsoft.com/office/drawing/2014/main" id="{D19C0BED-54B5-3D45-B26D-F9D405117576}"/>
                  </a:ext>
                </a:extLst>
              </p14:cNvPr>
              <p14:cNvContentPartPr/>
              <p14:nvPr/>
            </p14:nvContentPartPr>
            <p14:xfrm>
              <a:off x="10963593" y="829455"/>
              <a:ext cx="360" cy="360"/>
            </p14:xfrm>
          </p:contentPart>
        </mc:Choice>
        <mc:Fallback xmlns="">
          <p:pic>
            <p:nvPicPr>
              <p:cNvPr id="109" name="Ink 108">
                <a:extLst>
                  <a:ext uri="{FF2B5EF4-FFF2-40B4-BE49-F238E27FC236}">
                    <a16:creationId xmlns:a16="http://schemas.microsoft.com/office/drawing/2014/main" id="{D19C0BED-54B5-3D45-B26D-F9D405117576}"/>
                  </a:ext>
                </a:extLst>
              </p:cNvPr>
              <p:cNvPicPr/>
              <p:nvPr/>
            </p:nvPicPr>
            <p:blipFill>
              <a:blip r:embed="rId31"/>
              <a:stretch>
                <a:fillRect/>
              </a:stretch>
            </p:blipFill>
            <p:spPr>
              <a:xfrm>
                <a:off x="10927593" y="793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0" name="Ink 109">
                <a:extLst>
                  <a:ext uri="{FF2B5EF4-FFF2-40B4-BE49-F238E27FC236}">
                    <a16:creationId xmlns:a16="http://schemas.microsoft.com/office/drawing/2014/main" id="{82EB0A62-22DA-AF4A-AAE9-E1D73A1AEA88}"/>
                  </a:ext>
                </a:extLst>
              </p14:cNvPr>
              <p14:cNvContentPartPr/>
              <p14:nvPr/>
            </p14:nvContentPartPr>
            <p14:xfrm>
              <a:off x="10365273" y="2194575"/>
              <a:ext cx="360" cy="360"/>
            </p14:xfrm>
          </p:contentPart>
        </mc:Choice>
        <mc:Fallback xmlns="">
          <p:pic>
            <p:nvPicPr>
              <p:cNvPr id="110" name="Ink 109">
                <a:extLst>
                  <a:ext uri="{FF2B5EF4-FFF2-40B4-BE49-F238E27FC236}">
                    <a16:creationId xmlns:a16="http://schemas.microsoft.com/office/drawing/2014/main" id="{82EB0A62-22DA-AF4A-AAE9-E1D73A1AEA88}"/>
                  </a:ext>
                </a:extLst>
              </p:cNvPr>
              <p:cNvPicPr/>
              <p:nvPr/>
            </p:nvPicPr>
            <p:blipFill>
              <a:blip r:embed="rId31"/>
              <a:stretch>
                <a:fillRect/>
              </a:stretch>
            </p:blipFill>
            <p:spPr>
              <a:xfrm>
                <a:off x="10329273" y="2158575"/>
                <a:ext cx="72000" cy="72000"/>
              </a:xfrm>
              <a:prstGeom prst="rect">
                <a:avLst/>
              </a:prstGeom>
            </p:spPr>
          </p:pic>
        </mc:Fallback>
      </mc:AlternateContent>
      <p:cxnSp>
        <p:nvCxnSpPr>
          <p:cNvPr id="112" name="Straight Connector 111">
            <a:extLst>
              <a:ext uri="{FF2B5EF4-FFF2-40B4-BE49-F238E27FC236}">
                <a16:creationId xmlns:a16="http://schemas.microsoft.com/office/drawing/2014/main" id="{4E4ADCBC-7C3A-4845-8B8F-12C9FDADF773}"/>
              </a:ext>
            </a:extLst>
          </p:cNvPr>
          <p:cNvCxnSpPr>
            <a:cxnSpLocks/>
          </p:cNvCxnSpPr>
          <p:nvPr/>
        </p:nvCxnSpPr>
        <p:spPr>
          <a:xfrm>
            <a:off x="27080" y="3255855"/>
            <a:ext cx="1142590" cy="3269904"/>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14" name="Straight Connector 113">
            <a:extLst>
              <a:ext uri="{FF2B5EF4-FFF2-40B4-BE49-F238E27FC236}">
                <a16:creationId xmlns:a16="http://schemas.microsoft.com/office/drawing/2014/main" id="{AB296C13-1291-814A-AC03-1738DCBF453E}"/>
              </a:ext>
            </a:extLst>
          </p:cNvPr>
          <p:cNvCxnSpPr>
            <a:cxnSpLocks/>
          </p:cNvCxnSpPr>
          <p:nvPr/>
        </p:nvCxnSpPr>
        <p:spPr>
          <a:xfrm flipV="1">
            <a:off x="564204" y="964827"/>
            <a:ext cx="11626272" cy="5873719"/>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18" name="Straight Connector 117">
            <a:extLst>
              <a:ext uri="{FF2B5EF4-FFF2-40B4-BE49-F238E27FC236}">
                <a16:creationId xmlns:a16="http://schemas.microsoft.com/office/drawing/2014/main" id="{DC859E0F-948E-794F-A607-C9877BE3FE67}"/>
              </a:ext>
            </a:extLst>
          </p:cNvPr>
          <p:cNvCxnSpPr>
            <a:cxnSpLocks/>
          </p:cNvCxnSpPr>
          <p:nvPr/>
        </p:nvCxnSpPr>
        <p:spPr>
          <a:xfrm>
            <a:off x="9239124" y="3623"/>
            <a:ext cx="1110704" cy="1924912"/>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20" name="Straight Connector 119">
            <a:extLst>
              <a:ext uri="{FF2B5EF4-FFF2-40B4-BE49-F238E27FC236}">
                <a16:creationId xmlns:a16="http://schemas.microsoft.com/office/drawing/2014/main" id="{94845C56-40C7-5745-95DD-41D9D334024F}"/>
              </a:ext>
            </a:extLst>
          </p:cNvPr>
          <p:cNvCxnSpPr>
            <a:cxnSpLocks/>
          </p:cNvCxnSpPr>
          <p:nvPr/>
        </p:nvCxnSpPr>
        <p:spPr>
          <a:xfrm>
            <a:off x="10504510" y="1841183"/>
            <a:ext cx="1674520" cy="4414192"/>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22" name="Straight Connector 121">
            <a:extLst>
              <a:ext uri="{FF2B5EF4-FFF2-40B4-BE49-F238E27FC236}">
                <a16:creationId xmlns:a16="http://schemas.microsoft.com/office/drawing/2014/main" id="{B65633D5-CBFF-B242-A0E3-BD5BF869FF45}"/>
              </a:ext>
            </a:extLst>
          </p:cNvPr>
          <p:cNvCxnSpPr>
            <a:cxnSpLocks/>
          </p:cNvCxnSpPr>
          <p:nvPr/>
        </p:nvCxnSpPr>
        <p:spPr>
          <a:xfrm>
            <a:off x="9416214" y="1625723"/>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5" name="Rectangle 124">
            <a:extLst>
              <a:ext uri="{FF2B5EF4-FFF2-40B4-BE49-F238E27FC236}">
                <a16:creationId xmlns:a16="http://schemas.microsoft.com/office/drawing/2014/main" id="{2C4C71F4-A9D0-2542-806A-E05F69FDD2F1}"/>
              </a:ext>
            </a:extLst>
          </p:cNvPr>
          <p:cNvSpPr/>
          <p:nvPr/>
        </p:nvSpPr>
        <p:spPr>
          <a:xfrm>
            <a:off x="5947694" y="3288748"/>
            <a:ext cx="496111" cy="27077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a:extLst>
              <a:ext uri="{FF2B5EF4-FFF2-40B4-BE49-F238E27FC236}">
                <a16:creationId xmlns:a16="http://schemas.microsoft.com/office/drawing/2014/main" id="{56481781-5103-DB46-B706-C1517A9A8FE5}"/>
              </a:ext>
            </a:extLst>
          </p:cNvPr>
          <p:cNvSpPr/>
          <p:nvPr/>
        </p:nvSpPr>
        <p:spPr>
          <a:xfrm>
            <a:off x="787940" y="1974715"/>
            <a:ext cx="11391090" cy="4883285"/>
          </a:xfrm>
          <a:custGeom>
            <a:avLst/>
            <a:gdLst>
              <a:gd name="connsiteX0" fmla="*/ 9640111 w 11391090"/>
              <a:gd name="connsiteY0" fmla="*/ 0 h 4883285"/>
              <a:gd name="connsiteX1" fmla="*/ 11391090 w 11391090"/>
              <a:gd name="connsiteY1" fmla="*/ 4455268 h 4883285"/>
              <a:gd name="connsiteX2" fmla="*/ 11391090 w 11391090"/>
              <a:gd name="connsiteY2" fmla="*/ 4883285 h 4883285"/>
              <a:gd name="connsiteX3" fmla="*/ 0 w 11391090"/>
              <a:gd name="connsiteY3" fmla="*/ 4883285 h 4883285"/>
              <a:gd name="connsiteX4" fmla="*/ 9640111 w 11391090"/>
              <a:gd name="connsiteY4" fmla="*/ 0 h 488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1090" h="4883285">
                <a:moveTo>
                  <a:pt x="9640111" y="0"/>
                </a:moveTo>
                <a:lnTo>
                  <a:pt x="11391090" y="4455268"/>
                </a:lnTo>
                <a:lnTo>
                  <a:pt x="11391090" y="4883285"/>
                </a:lnTo>
                <a:lnTo>
                  <a:pt x="0" y="4883285"/>
                </a:lnTo>
                <a:lnTo>
                  <a:pt x="9640111"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a:extLst>
              <a:ext uri="{FF2B5EF4-FFF2-40B4-BE49-F238E27FC236}">
                <a16:creationId xmlns:a16="http://schemas.microsoft.com/office/drawing/2014/main" id="{7E480810-72AD-AD4F-A434-12943C1055A7}"/>
              </a:ext>
            </a:extLst>
          </p:cNvPr>
          <p:cNvSpPr/>
          <p:nvPr/>
        </p:nvSpPr>
        <p:spPr>
          <a:xfrm>
            <a:off x="10593421" y="1060315"/>
            <a:ext cx="1575881" cy="5000017"/>
          </a:xfrm>
          <a:custGeom>
            <a:avLst/>
            <a:gdLst>
              <a:gd name="connsiteX0" fmla="*/ 1575881 w 1575881"/>
              <a:gd name="connsiteY0" fmla="*/ 0 h 5000017"/>
              <a:gd name="connsiteX1" fmla="*/ 0 w 1575881"/>
              <a:gd name="connsiteY1" fmla="*/ 807396 h 5000017"/>
              <a:gd name="connsiteX2" fmla="*/ 1575881 w 1575881"/>
              <a:gd name="connsiteY2" fmla="*/ 5000017 h 5000017"/>
              <a:gd name="connsiteX3" fmla="*/ 1575881 w 1575881"/>
              <a:gd name="connsiteY3" fmla="*/ 0 h 5000017"/>
            </a:gdLst>
            <a:ahLst/>
            <a:cxnLst>
              <a:cxn ang="0">
                <a:pos x="connsiteX0" y="connsiteY0"/>
              </a:cxn>
              <a:cxn ang="0">
                <a:pos x="connsiteX1" y="connsiteY1"/>
              </a:cxn>
              <a:cxn ang="0">
                <a:pos x="connsiteX2" y="connsiteY2"/>
              </a:cxn>
              <a:cxn ang="0">
                <a:pos x="connsiteX3" y="connsiteY3"/>
              </a:cxn>
            </a:cxnLst>
            <a:rect l="l" t="t" r="r" b="b"/>
            <a:pathLst>
              <a:path w="1575881" h="5000017">
                <a:moveTo>
                  <a:pt x="1575881" y="0"/>
                </a:moveTo>
                <a:lnTo>
                  <a:pt x="0" y="807396"/>
                </a:lnTo>
                <a:lnTo>
                  <a:pt x="1575881" y="5000017"/>
                </a:lnTo>
                <a:lnTo>
                  <a:pt x="1575881"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128">
            <a:extLst>
              <a:ext uri="{FF2B5EF4-FFF2-40B4-BE49-F238E27FC236}">
                <a16:creationId xmlns:a16="http://schemas.microsoft.com/office/drawing/2014/main" id="{5D2D8B5E-EB62-9A4E-88D5-19A9652046A5}"/>
              </a:ext>
            </a:extLst>
          </p:cNvPr>
          <p:cNvSpPr/>
          <p:nvPr/>
        </p:nvSpPr>
        <p:spPr>
          <a:xfrm>
            <a:off x="9387191" y="0"/>
            <a:ext cx="2791839" cy="1780162"/>
          </a:xfrm>
          <a:custGeom>
            <a:avLst/>
            <a:gdLst>
              <a:gd name="connsiteX0" fmla="*/ 0 w 2791839"/>
              <a:gd name="connsiteY0" fmla="*/ 0 h 1780162"/>
              <a:gd name="connsiteX1" fmla="*/ 2791839 w 2791839"/>
              <a:gd name="connsiteY1" fmla="*/ 0 h 1780162"/>
              <a:gd name="connsiteX2" fmla="*/ 2752928 w 2791839"/>
              <a:gd name="connsiteY2" fmla="*/ 894945 h 1780162"/>
              <a:gd name="connsiteX3" fmla="*/ 982494 w 2791839"/>
              <a:gd name="connsiteY3" fmla="*/ 1780162 h 1780162"/>
              <a:gd name="connsiteX4" fmla="*/ 0 w 2791839"/>
              <a:gd name="connsiteY4" fmla="*/ 0 h 178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1839" h="1780162">
                <a:moveTo>
                  <a:pt x="0" y="0"/>
                </a:moveTo>
                <a:lnTo>
                  <a:pt x="2791839" y="0"/>
                </a:lnTo>
                <a:lnTo>
                  <a:pt x="2752928" y="894945"/>
                </a:lnTo>
                <a:lnTo>
                  <a:pt x="982494" y="1780162"/>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a:extLst>
              <a:ext uri="{FF2B5EF4-FFF2-40B4-BE49-F238E27FC236}">
                <a16:creationId xmlns:a16="http://schemas.microsoft.com/office/drawing/2014/main" id="{06609E30-F4FA-8942-8161-2711D0290335}"/>
              </a:ext>
            </a:extLst>
          </p:cNvPr>
          <p:cNvSpPr/>
          <p:nvPr/>
        </p:nvSpPr>
        <p:spPr>
          <a:xfrm>
            <a:off x="-19455" y="0"/>
            <a:ext cx="10214042" cy="6410528"/>
          </a:xfrm>
          <a:custGeom>
            <a:avLst/>
            <a:gdLst>
              <a:gd name="connsiteX0" fmla="*/ 0 w 10214042"/>
              <a:gd name="connsiteY0" fmla="*/ 0 h 6410528"/>
              <a:gd name="connsiteX1" fmla="*/ 9173183 w 10214042"/>
              <a:gd name="connsiteY1" fmla="*/ 0 h 6410528"/>
              <a:gd name="connsiteX2" fmla="*/ 10214042 w 10214042"/>
              <a:gd name="connsiteY2" fmla="*/ 1887166 h 6410528"/>
              <a:gd name="connsiteX3" fmla="*/ 1245140 w 10214042"/>
              <a:gd name="connsiteY3" fmla="*/ 6410528 h 6410528"/>
              <a:gd name="connsiteX4" fmla="*/ 9727 w 10214042"/>
              <a:gd name="connsiteY4" fmla="*/ 2966936 h 6410528"/>
              <a:gd name="connsiteX5" fmla="*/ 0 w 10214042"/>
              <a:gd name="connsiteY5" fmla="*/ 0 h 64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14042" h="6410528">
                <a:moveTo>
                  <a:pt x="0" y="0"/>
                </a:moveTo>
                <a:lnTo>
                  <a:pt x="9173183" y="0"/>
                </a:lnTo>
                <a:lnTo>
                  <a:pt x="10214042" y="1887166"/>
                </a:lnTo>
                <a:lnTo>
                  <a:pt x="1245140" y="6410528"/>
                </a:lnTo>
                <a:lnTo>
                  <a:pt x="9727" y="2966936"/>
                </a:lnTo>
                <a:cubicBezTo>
                  <a:pt x="12970" y="1984442"/>
                  <a:pt x="16212" y="1001949"/>
                  <a:pt x="0" y="0"/>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130">
            <a:extLst>
              <a:ext uri="{FF2B5EF4-FFF2-40B4-BE49-F238E27FC236}">
                <a16:creationId xmlns:a16="http://schemas.microsoft.com/office/drawing/2014/main" id="{396A8B0C-FC1A-F246-8974-00E7108DA34D}"/>
              </a:ext>
            </a:extLst>
          </p:cNvPr>
          <p:cNvSpPr/>
          <p:nvPr/>
        </p:nvSpPr>
        <p:spPr>
          <a:xfrm>
            <a:off x="-19455" y="3422251"/>
            <a:ext cx="850435" cy="3445477"/>
          </a:xfrm>
          <a:custGeom>
            <a:avLst/>
            <a:gdLst>
              <a:gd name="connsiteX0" fmla="*/ 9727 w 807395"/>
              <a:gd name="connsiteY0" fmla="*/ 0 h 3414409"/>
              <a:gd name="connsiteX1" fmla="*/ 807395 w 807395"/>
              <a:gd name="connsiteY1" fmla="*/ 2354094 h 3414409"/>
              <a:gd name="connsiteX2" fmla="*/ 515566 w 807395"/>
              <a:gd name="connsiteY2" fmla="*/ 3414409 h 3414409"/>
              <a:gd name="connsiteX3" fmla="*/ 0 w 807395"/>
              <a:gd name="connsiteY3" fmla="*/ 3394953 h 3414409"/>
              <a:gd name="connsiteX4" fmla="*/ 9727 w 807395"/>
              <a:gd name="connsiteY4" fmla="*/ 0 h 3414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395" h="3414409">
                <a:moveTo>
                  <a:pt x="9727" y="0"/>
                </a:moveTo>
                <a:lnTo>
                  <a:pt x="807395" y="2354094"/>
                </a:lnTo>
                <a:lnTo>
                  <a:pt x="515566" y="3414409"/>
                </a:lnTo>
                <a:lnTo>
                  <a:pt x="0" y="3394953"/>
                </a:lnTo>
                <a:cubicBezTo>
                  <a:pt x="3242" y="2266545"/>
                  <a:pt x="6485" y="1138136"/>
                  <a:pt x="9727" y="0"/>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6F956B8E-73CC-064F-9BAD-33F0E12BAD18}"/>
              </a:ext>
            </a:extLst>
          </p:cNvPr>
          <p:cNvSpPr txBox="1"/>
          <p:nvPr/>
        </p:nvSpPr>
        <p:spPr>
          <a:xfrm>
            <a:off x="7506787" y="4067239"/>
            <a:ext cx="3022059" cy="584775"/>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Area blocks (partitioned by the roads) </a:t>
            </a:r>
          </a:p>
        </p:txBody>
      </p:sp>
      <p:sp>
        <p:nvSpPr>
          <p:cNvPr id="113" name="Rectangle 112">
            <a:extLst>
              <a:ext uri="{FF2B5EF4-FFF2-40B4-BE49-F238E27FC236}">
                <a16:creationId xmlns:a16="http://schemas.microsoft.com/office/drawing/2014/main" id="{4BC91F8D-21E5-6040-8D9B-143F8B85C964}"/>
              </a:ext>
            </a:extLst>
          </p:cNvPr>
          <p:cNvSpPr/>
          <p:nvPr/>
        </p:nvSpPr>
        <p:spPr>
          <a:xfrm>
            <a:off x="9745350" y="4360222"/>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3">
            <a:extLst>
              <a:ext uri="{FF2B5EF4-FFF2-40B4-BE49-F238E27FC236}">
                <a16:creationId xmlns:a16="http://schemas.microsoft.com/office/drawing/2014/main" id="{76E3924C-808E-10E6-9132-8766E8858FEA}"/>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411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EAABFA2-0C31-E04B-9492-434E46D4AFAD}"/>
              </a:ext>
            </a:extLst>
          </p:cNvPr>
          <p:cNvPicPr>
            <a:picLocks noChangeAspect="1"/>
          </p:cNvPicPr>
          <p:nvPr/>
        </p:nvPicPr>
        <p:blipFill>
          <a:blip r:embed="rId2"/>
          <a:stretch>
            <a:fillRect/>
          </a:stretch>
        </p:blipFill>
        <p:spPr>
          <a:xfrm>
            <a:off x="1634247" y="223736"/>
            <a:ext cx="5067029" cy="2850204"/>
          </a:xfrm>
          <a:prstGeom prst="rect">
            <a:avLst/>
          </a:prstGeom>
        </p:spPr>
      </p:pic>
      <p:sp>
        <p:nvSpPr>
          <p:cNvPr id="4" name="TextBox 3">
            <a:extLst>
              <a:ext uri="{FF2B5EF4-FFF2-40B4-BE49-F238E27FC236}">
                <a16:creationId xmlns:a16="http://schemas.microsoft.com/office/drawing/2014/main" id="{A8F02559-E15C-4944-9091-62ACA6A749AA}"/>
              </a:ext>
            </a:extLst>
          </p:cNvPr>
          <p:cNvSpPr txBox="1"/>
          <p:nvPr/>
        </p:nvSpPr>
        <p:spPr>
          <a:xfrm>
            <a:off x="7321799" y="371940"/>
            <a:ext cx="3235953"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D9B3C26-A84B-604C-BA7B-E1FDD5962DE6}"/>
                  </a:ext>
                </a:extLst>
              </p14:cNvPr>
              <p14:cNvContentPartPr/>
              <p14:nvPr/>
            </p14:nvContentPartPr>
            <p14:xfrm>
              <a:off x="10370787" y="547597"/>
              <a:ext cx="360" cy="360"/>
            </p14:xfrm>
          </p:contentPart>
        </mc:Choice>
        <mc:Fallback xmlns="">
          <p:pic>
            <p:nvPicPr>
              <p:cNvPr id="5" name="Ink 4">
                <a:extLst>
                  <a:ext uri="{FF2B5EF4-FFF2-40B4-BE49-F238E27FC236}">
                    <a16:creationId xmlns:a16="http://schemas.microsoft.com/office/drawing/2014/main" id="{AD9B3C26-A84B-604C-BA7B-E1FDD5962DE6}"/>
                  </a:ext>
                </a:extLst>
              </p:cNvPr>
              <p:cNvPicPr/>
              <p:nvPr/>
            </p:nvPicPr>
            <p:blipFill>
              <a:blip r:embed="rId4"/>
              <a:stretch>
                <a:fillRect/>
              </a:stretch>
            </p:blipFill>
            <p:spPr>
              <a:xfrm>
                <a:off x="10307787" y="484597"/>
                <a:ext cx="126000" cy="126000"/>
              </a:xfrm>
              <a:prstGeom prst="rect">
                <a:avLst/>
              </a:prstGeom>
            </p:spPr>
          </p:pic>
        </mc:Fallback>
      </mc:AlternateContent>
      <p:sp>
        <p:nvSpPr>
          <p:cNvPr id="7" name="TextBox 6">
            <a:extLst>
              <a:ext uri="{FF2B5EF4-FFF2-40B4-BE49-F238E27FC236}">
                <a16:creationId xmlns:a16="http://schemas.microsoft.com/office/drawing/2014/main" id="{DF885FE1-A9E1-8842-BA92-7A8C0F9B2EB0}"/>
              </a:ext>
            </a:extLst>
          </p:cNvPr>
          <p:cNvSpPr txBox="1"/>
          <p:nvPr/>
        </p:nvSpPr>
        <p:spPr>
          <a:xfrm>
            <a:off x="7321799" y="1324756"/>
            <a:ext cx="3235951"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8" name="TextBox 7">
            <a:extLst>
              <a:ext uri="{FF2B5EF4-FFF2-40B4-BE49-F238E27FC236}">
                <a16:creationId xmlns:a16="http://schemas.microsoft.com/office/drawing/2014/main" id="{25BABBA9-57C1-404C-A1C5-4BCEF7C17A7F}"/>
              </a:ext>
            </a:extLst>
          </p:cNvPr>
          <p:cNvSpPr txBox="1"/>
          <p:nvPr/>
        </p:nvSpPr>
        <p:spPr>
          <a:xfrm>
            <a:off x="7321800" y="1819293"/>
            <a:ext cx="3235950" cy="276999"/>
          </a:xfrm>
          <a:prstGeom prst="rect">
            <a:avLst/>
          </a:prstGeom>
          <a:solidFill>
            <a:schemeClr val="bg1"/>
          </a:solidFill>
          <a:ln>
            <a:solidFill>
              <a:schemeClr val="tx1"/>
            </a:solidFill>
          </a:ln>
        </p:spPr>
        <p:txBody>
          <a:bodyPr wrap="square" rtlCol="0">
            <a:spAutoFit/>
          </a:bodyPr>
          <a:lstStyle/>
          <a:p>
            <a:r>
              <a:rPr lang="en-US" sz="1200" b="1" dirty="0">
                <a:latin typeface="Helvetica" pitchFamily="2" charset="0"/>
              </a:rPr>
              <a:t>Land-use plots (Farms)</a:t>
            </a:r>
            <a:endParaRPr lang="en-US" sz="1200" b="1" dirty="0">
              <a:solidFill>
                <a:srgbClr val="FF0000"/>
              </a:solidFill>
              <a:latin typeface="Helvetica" pitchFamily="2" charset="0"/>
            </a:endParaRPr>
          </a:p>
        </p:txBody>
      </p:sp>
      <p:sp>
        <p:nvSpPr>
          <p:cNvPr id="9" name="TextBox 8">
            <a:extLst>
              <a:ext uri="{FF2B5EF4-FFF2-40B4-BE49-F238E27FC236}">
                <a16:creationId xmlns:a16="http://schemas.microsoft.com/office/drawing/2014/main" id="{884A4328-E83F-2E4A-81F7-ED7DEFF6FF19}"/>
              </a:ext>
            </a:extLst>
          </p:cNvPr>
          <p:cNvSpPr txBox="1"/>
          <p:nvPr/>
        </p:nvSpPr>
        <p:spPr>
          <a:xfrm>
            <a:off x="7321800" y="854908"/>
            <a:ext cx="323595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4216F6B0-B1A2-9545-BBE9-F51B0D7AAF29}"/>
                  </a:ext>
                </a:extLst>
              </p14:cNvPr>
              <p14:cNvContentPartPr/>
              <p14:nvPr/>
            </p14:nvContentPartPr>
            <p14:xfrm>
              <a:off x="10370427" y="1029953"/>
              <a:ext cx="360" cy="360"/>
            </p14:xfrm>
          </p:contentPart>
        </mc:Choice>
        <mc:Fallback xmlns="">
          <p:pic>
            <p:nvPicPr>
              <p:cNvPr id="10" name="Ink 9">
                <a:extLst>
                  <a:ext uri="{FF2B5EF4-FFF2-40B4-BE49-F238E27FC236}">
                    <a16:creationId xmlns:a16="http://schemas.microsoft.com/office/drawing/2014/main" id="{4216F6B0-B1A2-9545-BBE9-F51B0D7AAF29}"/>
                  </a:ext>
                </a:extLst>
              </p:cNvPr>
              <p:cNvPicPr/>
              <p:nvPr/>
            </p:nvPicPr>
            <p:blipFill>
              <a:blip r:embed="rId6"/>
              <a:stretch>
                <a:fillRect/>
              </a:stretch>
            </p:blipFill>
            <p:spPr>
              <a:xfrm>
                <a:off x="10307427" y="967313"/>
                <a:ext cx="126000" cy="126000"/>
              </a:xfrm>
              <a:prstGeom prst="rect">
                <a:avLst/>
              </a:prstGeom>
            </p:spPr>
          </p:pic>
        </mc:Fallback>
      </mc:AlternateContent>
      <p:cxnSp>
        <p:nvCxnSpPr>
          <p:cNvPr id="11" name="Straight Connector 10">
            <a:extLst>
              <a:ext uri="{FF2B5EF4-FFF2-40B4-BE49-F238E27FC236}">
                <a16:creationId xmlns:a16="http://schemas.microsoft.com/office/drawing/2014/main" id="{B7B20B10-AFF7-D14F-9354-FE614D4924D9}"/>
              </a:ext>
            </a:extLst>
          </p:cNvPr>
          <p:cNvCxnSpPr>
            <a:cxnSpLocks/>
          </p:cNvCxnSpPr>
          <p:nvPr/>
        </p:nvCxnSpPr>
        <p:spPr>
          <a:xfrm>
            <a:off x="10080001" y="1510665"/>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 name="Rectangle 11">
            <a:extLst>
              <a:ext uri="{FF2B5EF4-FFF2-40B4-BE49-F238E27FC236}">
                <a16:creationId xmlns:a16="http://schemas.microsoft.com/office/drawing/2014/main" id="{4C24AA20-96C4-0B46-BC15-4BF893FF864A}"/>
              </a:ext>
            </a:extLst>
          </p:cNvPr>
          <p:cNvSpPr/>
          <p:nvPr/>
        </p:nvSpPr>
        <p:spPr>
          <a:xfrm>
            <a:off x="10127236" y="1859559"/>
            <a:ext cx="369652" cy="17981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87525BD-A87F-6244-B041-CA9C8EC88E19}"/>
              </a:ext>
            </a:extLst>
          </p:cNvPr>
          <p:cNvSpPr txBox="1"/>
          <p:nvPr/>
        </p:nvSpPr>
        <p:spPr>
          <a:xfrm>
            <a:off x="7321799" y="2252275"/>
            <a:ext cx="3235949"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Area block</a:t>
            </a:r>
          </a:p>
        </p:txBody>
      </p:sp>
      <p:sp>
        <p:nvSpPr>
          <p:cNvPr id="14" name="Rectangle 13">
            <a:extLst>
              <a:ext uri="{FF2B5EF4-FFF2-40B4-BE49-F238E27FC236}">
                <a16:creationId xmlns:a16="http://schemas.microsoft.com/office/drawing/2014/main" id="{7B854D52-9C5E-CD4C-8327-AFF89A26D578}"/>
              </a:ext>
            </a:extLst>
          </p:cNvPr>
          <p:cNvSpPr/>
          <p:nvPr/>
        </p:nvSpPr>
        <p:spPr>
          <a:xfrm>
            <a:off x="10127236" y="2346156"/>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AF475D63-13ED-D04C-87DA-9EFEF528DB07}"/>
              </a:ext>
            </a:extLst>
          </p:cNvPr>
          <p:cNvSpPr txBox="1"/>
          <p:nvPr/>
        </p:nvSpPr>
        <p:spPr>
          <a:xfrm>
            <a:off x="98897" y="3298972"/>
            <a:ext cx="11994205" cy="3416320"/>
          </a:xfrm>
          <a:prstGeom prst="rect">
            <a:avLst/>
          </a:prstGeom>
          <a:noFill/>
        </p:spPr>
        <p:txBody>
          <a:bodyPr wrap="square" rtlCol="0">
            <a:spAutoFit/>
          </a:bodyPr>
          <a:lstStyle/>
          <a:p>
            <a:r>
              <a:rPr lang="en-US" dirty="0">
                <a:latin typeface="Helvetica" pitchFamily="2" charset="0"/>
              </a:rPr>
              <a:t>The above objects listed are called “</a:t>
            </a:r>
            <a:r>
              <a:rPr lang="en-US" b="1" dirty="0">
                <a:latin typeface="Helvetica" pitchFamily="2" charset="0"/>
              </a:rPr>
              <a:t>Features</a:t>
            </a:r>
            <a:r>
              <a:rPr lang="en-US" dirty="0">
                <a:latin typeface="Helvetica" pitchFamily="2" charset="0"/>
              </a:rPr>
              <a:t>”. A feature can be described according to its characteristics which is termed an “</a:t>
            </a:r>
            <a:r>
              <a:rPr lang="en-US" b="1" dirty="0">
                <a:latin typeface="Helvetica" pitchFamily="2" charset="0"/>
              </a:rPr>
              <a:t>Attribute</a:t>
            </a:r>
            <a:r>
              <a:rPr lang="en-US" dirty="0">
                <a:latin typeface="Helvetica" pitchFamily="2" charset="0"/>
              </a:rPr>
              <a:t>” in GIS. The attribute of a feature can be a </a:t>
            </a:r>
            <a:r>
              <a:rPr lang="en-US" b="1" dirty="0">
                <a:latin typeface="Helvetica" pitchFamily="2" charset="0"/>
              </a:rPr>
              <a:t>numeric</a:t>
            </a:r>
            <a:r>
              <a:rPr lang="en-US" dirty="0">
                <a:latin typeface="Helvetica" pitchFamily="2" charset="0"/>
              </a:rPr>
              <a:t> or </a:t>
            </a:r>
            <a:r>
              <a:rPr lang="en-US" b="1" dirty="0">
                <a:latin typeface="Helvetica" pitchFamily="2" charset="0"/>
              </a:rPr>
              <a:t>text</a:t>
            </a:r>
            <a:r>
              <a:rPr lang="en-US" dirty="0">
                <a:latin typeface="Helvetica" pitchFamily="2" charset="0"/>
              </a:rPr>
              <a:t> observation. </a:t>
            </a:r>
          </a:p>
          <a:p>
            <a:endParaRPr lang="en-US" dirty="0">
              <a:latin typeface="Helvetica" pitchFamily="2" charset="0"/>
            </a:endParaRPr>
          </a:p>
          <a:p>
            <a:r>
              <a:rPr lang="en-US" b="1" dirty="0">
                <a:latin typeface="Helvetica" pitchFamily="2" charset="0"/>
              </a:rPr>
              <a:t>For example:</a:t>
            </a:r>
          </a:p>
          <a:p>
            <a:pPr marL="285750" indent="-285750">
              <a:buFont typeface="Wingdings" pitchFamily="2" charset="2"/>
              <a:buChar char="§"/>
            </a:pPr>
            <a:r>
              <a:rPr lang="en-US" dirty="0">
                <a:latin typeface="Helvetica" pitchFamily="2" charset="0"/>
              </a:rPr>
              <a:t>A building is a </a:t>
            </a:r>
            <a:r>
              <a:rPr lang="en-US" b="1" dirty="0">
                <a:latin typeface="Helvetica" pitchFamily="2" charset="0"/>
              </a:rPr>
              <a:t>point</a:t>
            </a:r>
            <a:r>
              <a:rPr lang="en-US" dirty="0">
                <a:latin typeface="Helvetica" pitchFamily="2" charset="0"/>
              </a:rPr>
              <a:t> </a:t>
            </a:r>
            <a:r>
              <a:rPr lang="en-US" b="1" dirty="0">
                <a:latin typeface="Helvetica" pitchFamily="2" charset="0"/>
              </a:rPr>
              <a:t>feature</a:t>
            </a:r>
            <a:r>
              <a:rPr lang="en-US" dirty="0">
                <a:latin typeface="Helvetica" pitchFamily="2" charset="0"/>
              </a:rPr>
              <a:t> on this map, the number of people living a building is a </a:t>
            </a:r>
            <a:r>
              <a:rPr lang="en-US" b="1" dirty="0">
                <a:latin typeface="Helvetica" pitchFamily="2" charset="0"/>
              </a:rPr>
              <a:t>numeric</a:t>
            </a:r>
            <a:r>
              <a:rPr lang="en-US" dirty="0">
                <a:latin typeface="Helvetica" pitchFamily="2" charset="0"/>
              </a:rPr>
              <a:t> </a:t>
            </a:r>
            <a:r>
              <a:rPr lang="en-US" b="1" dirty="0">
                <a:latin typeface="Helvetica" pitchFamily="2" charset="0"/>
              </a:rPr>
              <a:t>attribute</a:t>
            </a:r>
            <a:r>
              <a:rPr lang="en-US" dirty="0">
                <a:latin typeface="Helvetica" pitchFamily="2" charset="0"/>
              </a:rPr>
              <a:t> describing this </a:t>
            </a:r>
            <a:r>
              <a:rPr lang="en-US" b="1" dirty="0">
                <a:latin typeface="Helvetica" pitchFamily="2" charset="0"/>
              </a:rPr>
              <a:t>feature</a:t>
            </a:r>
            <a:r>
              <a:rPr lang="en-US" dirty="0">
                <a:latin typeface="Helvetica" pitchFamily="2" charset="0"/>
              </a:rPr>
              <a:t>. Type of building (i.e., Victorian or modern) is a </a:t>
            </a:r>
            <a:r>
              <a:rPr lang="en-US" b="1" dirty="0">
                <a:latin typeface="Helvetica" pitchFamily="2" charset="0"/>
              </a:rPr>
              <a:t>text attribute</a:t>
            </a:r>
          </a:p>
          <a:p>
            <a:endParaRPr lang="en-US" dirty="0">
              <a:latin typeface="Helvetica" pitchFamily="2" charset="0"/>
            </a:endParaRPr>
          </a:p>
          <a:p>
            <a:pPr marL="285750" indent="-285750">
              <a:buFont typeface="Wingdings" pitchFamily="2" charset="2"/>
              <a:buChar char="§"/>
            </a:pPr>
            <a:r>
              <a:rPr lang="en-US" dirty="0">
                <a:latin typeface="Helvetica" pitchFamily="2" charset="0"/>
              </a:rPr>
              <a:t>The road network is a </a:t>
            </a:r>
            <a:r>
              <a:rPr lang="en-US" b="1" dirty="0">
                <a:latin typeface="Helvetica" pitchFamily="2" charset="0"/>
              </a:rPr>
              <a:t>polyline feature</a:t>
            </a:r>
            <a:r>
              <a:rPr lang="en-US" dirty="0">
                <a:latin typeface="Helvetica" pitchFamily="2" charset="0"/>
              </a:rPr>
              <a:t>, the length (or distance (m)) of the road is a </a:t>
            </a:r>
            <a:r>
              <a:rPr lang="en-US" b="1" dirty="0">
                <a:latin typeface="Helvetica" pitchFamily="2" charset="0"/>
              </a:rPr>
              <a:t>numeric attribute</a:t>
            </a:r>
            <a:r>
              <a:rPr lang="en-US" dirty="0">
                <a:latin typeface="Helvetica" pitchFamily="2" charset="0"/>
              </a:rPr>
              <a:t> describing the road</a:t>
            </a:r>
          </a:p>
          <a:p>
            <a:pPr marL="285750" indent="-285750">
              <a:buFont typeface="Wingdings" pitchFamily="2" charset="2"/>
              <a:buChar char="§"/>
            </a:pPr>
            <a:endParaRPr lang="en-US" dirty="0">
              <a:latin typeface="Helvetica" pitchFamily="2" charset="0"/>
            </a:endParaRPr>
          </a:p>
          <a:p>
            <a:pPr marL="285750" indent="-285750">
              <a:buFont typeface="Wingdings" pitchFamily="2" charset="2"/>
              <a:buChar char="§"/>
            </a:pPr>
            <a:r>
              <a:rPr lang="en-US" dirty="0">
                <a:latin typeface="Helvetica" pitchFamily="2" charset="0"/>
              </a:rPr>
              <a:t>Land-use plot is a </a:t>
            </a:r>
            <a:r>
              <a:rPr lang="en-US" b="1" dirty="0">
                <a:latin typeface="Helvetica" pitchFamily="2" charset="0"/>
              </a:rPr>
              <a:t>polygon (or area) feature</a:t>
            </a:r>
            <a:r>
              <a:rPr lang="en-US" dirty="0">
                <a:latin typeface="Helvetica" pitchFamily="2" charset="0"/>
              </a:rPr>
              <a:t>, the type of land-use (i.e., farming) is the </a:t>
            </a:r>
            <a:r>
              <a:rPr lang="en-US" b="1" dirty="0">
                <a:latin typeface="Helvetica" pitchFamily="2" charset="0"/>
              </a:rPr>
              <a:t>text attribute</a:t>
            </a:r>
            <a:r>
              <a:rPr lang="en-US" dirty="0">
                <a:latin typeface="Helvetica" pitchFamily="2" charset="0"/>
              </a:rPr>
              <a:t> describing what that polygon is etc. </a:t>
            </a:r>
          </a:p>
        </p:txBody>
      </p:sp>
      <p:sp>
        <p:nvSpPr>
          <p:cNvPr id="6" name="Slide Number Placeholder 3">
            <a:extLst>
              <a:ext uri="{FF2B5EF4-FFF2-40B4-BE49-F238E27FC236}">
                <a16:creationId xmlns:a16="http://schemas.microsoft.com/office/drawing/2014/main" id="{34ED7339-C0D7-A92F-E1E5-0A070FA19814}"/>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1938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651A49-D8BF-AD44-84A0-FD63AE442DB3}"/>
              </a:ext>
            </a:extLst>
          </p:cNvPr>
          <p:cNvSpPr txBox="1">
            <a:spLocks noChangeArrowheads="1"/>
          </p:cNvSpPr>
          <p:nvPr/>
        </p:nvSpPr>
        <p:spPr>
          <a:xfrm>
            <a:off x="252546" y="1248757"/>
            <a:ext cx="7625596" cy="4698574"/>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en-US" sz="2000" b="1" dirty="0">
                <a:latin typeface="Helvetica Neue Light" panose="02000403000000020004" pitchFamily="2" charset="0"/>
                <a:ea typeface="Helvetica Neue Light" panose="02000403000000020004" pitchFamily="2" charset="0"/>
              </a:rPr>
              <a:t>Today’s Lecture</a:t>
            </a:r>
          </a:p>
          <a:p>
            <a:pPr algn="just"/>
            <a:endParaRPr lang="en-US" altLang="en-US" sz="1600" b="1" dirty="0">
              <a:latin typeface="Helvetica Neue Light" panose="02000403000000020004" pitchFamily="2" charset="0"/>
              <a:ea typeface="Helvetica Neue Light" panose="02000403000000020004" pitchFamily="2" charset="0"/>
            </a:endParaRPr>
          </a:p>
          <a:p>
            <a:pPr marL="285750" indent="-285750" algn="just">
              <a:buFont typeface="Arial" panose="020B0604020202020204" pitchFamily="34" charset="0"/>
              <a:buChar char="•"/>
            </a:pPr>
            <a:r>
              <a:rPr lang="en-US" altLang="en-US" sz="1600" dirty="0">
                <a:latin typeface="Helvetica Neue Light" panose="02000403000000020004" pitchFamily="2" charset="0"/>
                <a:ea typeface="Helvetica Neue Light" panose="02000403000000020004" pitchFamily="2" charset="0"/>
              </a:rPr>
              <a:t>An introduction to what Spatial Data Analysis is, and scientific (or geographically) theory the area is grounded on</a:t>
            </a:r>
          </a:p>
          <a:p>
            <a:pPr marL="285750" indent="-285750" algn="just">
              <a:buFont typeface="Arial" panose="020B0604020202020204" pitchFamily="34" charset="0"/>
              <a:buChar char="•"/>
            </a:pPr>
            <a:endParaRPr lang="en-US" altLang="en-US" sz="1600" dirty="0">
              <a:latin typeface="Helvetica Neue Light" panose="02000403000000020004" pitchFamily="2" charset="0"/>
              <a:ea typeface="Helvetica Neue Light" panose="02000403000000020004" pitchFamily="2" charset="0"/>
            </a:endParaRPr>
          </a:p>
          <a:p>
            <a:pPr marL="285750" indent="-285750" algn="just">
              <a:buFont typeface="Arial" panose="020B0604020202020204" pitchFamily="34" charset="0"/>
              <a:buChar char="•"/>
            </a:pPr>
            <a:r>
              <a:rPr lang="en-US" altLang="en-US" sz="1600" dirty="0">
                <a:latin typeface="Helvetica Neue Light" panose="02000403000000020004" pitchFamily="2" charset="0"/>
                <a:ea typeface="Helvetica Neue Light" panose="02000403000000020004" pitchFamily="2" charset="0"/>
              </a:rPr>
              <a:t>What are the different types of spatial data, and their features</a:t>
            </a:r>
          </a:p>
          <a:p>
            <a:pPr marL="285750" indent="-285750" algn="just">
              <a:buFont typeface="Arial" panose="020B0604020202020204" pitchFamily="34" charset="0"/>
              <a:buChar char="•"/>
            </a:pPr>
            <a:endParaRPr lang="en-US" altLang="en-US" sz="1600" dirty="0">
              <a:latin typeface="Helvetica Neue Light" panose="02000403000000020004" pitchFamily="2" charset="0"/>
              <a:ea typeface="Helvetica Neue Light" panose="02000403000000020004" pitchFamily="2" charset="0"/>
            </a:endParaRPr>
          </a:p>
          <a:p>
            <a:pPr marL="285750" indent="-285750" algn="just">
              <a:buFont typeface="Arial" panose="020B0604020202020204" pitchFamily="34" charset="0"/>
              <a:buChar char="•"/>
            </a:pPr>
            <a:r>
              <a:rPr lang="en-US" altLang="en-US" sz="1600" dirty="0">
                <a:latin typeface="Helvetica Neue Light" panose="02000403000000020004" pitchFamily="2" charset="0"/>
                <a:ea typeface="Helvetica Neue Light" panose="02000403000000020004" pitchFamily="2" charset="0"/>
              </a:rPr>
              <a:t>What are the common spatial analytical techniques</a:t>
            </a:r>
          </a:p>
          <a:p>
            <a:pPr marL="285750" indent="-285750" algn="just">
              <a:buFont typeface="Arial" panose="020B0604020202020204" pitchFamily="34" charset="0"/>
              <a:buChar char="•"/>
            </a:pPr>
            <a:endParaRPr lang="en-US" altLang="en-US" sz="1600" dirty="0">
              <a:latin typeface="Helvetica Neue Light" panose="02000403000000020004" pitchFamily="2" charset="0"/>
              <a:ea typeface="Helvetica Neue Light" panose="02000403000000020004" pitchFamily="2" charset="0"/>
            </a:endParaRPr>
          </a:p>
          <a:p>
            <a:pPr marL="285750" indent="-285750" algn="just">
              <a:buFont typeface="Arial" panose="020B0604020202020204" pitchFamily="34" charset="0"/>
              <a:buChar char="•"/>
            </a:pPr>
            <a:r>
              <a:rPr lang="en-US" altLang="en-US" sz="1600" dirty="0">
                <a:latin typeface="Helvetica Neue Light" panose="02000403000000020004" pitchFamily="2" charset="0"/>
                <a:ea typeface="Helvetica Neue Light" panose="02000403000000020004" pitchFamily="2" charset="0"/>
              </a:rPr>
              <a:t>Using RStudio as a GIS</a:t>
            </a:r>
          </a:p>
          <a:p>
            <a:pPr algn="just"/>
            <a:endParaRPr lang="en-US" altLang="en-US" sz="1600" dirty="0">
              <a:latin typeface="Helvetica Neue Light" panose="02000403000000020004" pitchFamily="2" charset="0"/>
              <a:ea typeface="Helvetica Neue Light" panose="02000403000000020004" pitchFamily="2" charset="0"/>
            </a:endParaRPr>
          </a:p>
          <a:p>
            <a:pPr algn="just"/>
            <a:r>
              <a:rPr lang="en-US" altLang="en-US" sz="2000" b="1" dirty="0">
                <a:latin typeface="Helvetica Neue Light" panose="02000403000000020004" pitchFamily="2" charset="0"/>
                <a:ea typeface="Helvetica Neue Light" panose="02000403000000020004" pitchFamily="2" charset="0"/>
              </a:rPr>
              <a:t>Schedule </a:t>
            </a:r>
            <a:r>
              <a:rPr lang="en-US" altLang="en-US" sz="2000" dirty="0">
                <a:latin typeface="Helvetica Neue Light" panose="02000403000000020004" pitchFamily="2" charset="0"/>
                <a:ea typeface="Helvetica Neue Light" panose="02000403000000020004" pitchFamily="2" charset="0"/>
              </a:rPr>
              <a:t> </a:t>
            </a:r>
          </a:p>
          <a:p>
            <a:endParaRPr lang="en-US" altLang="en-US"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US" altLang="en-US" sz="1600" b="1" dirty="0">
                <a:latin typeface="Helvetica Neue Light" panose="02000403000000020004" pitchFamily="2" charset="0"/>
                <a:ea typeface="Helvetica Neue Light" panose="02000403000000020004" pitchFamily="2" charset="0"/>
              </a:rPr>
              <a:t>Wednesday 17</a:t>
            </a:r>
            <a:r>
              <a:rPr lang="en-US" altLang="en-US" sz="1600" b="1" baseline="30000" dirty="0">
                <a:latin typeface="Helvetica Neue Light" panose="02000403000000020004" pitchFamily="2" charset="0"/>
                <a:ea typeface="Helvetica Neue Light" panose="02000403000000020004" pitchFamily="2" charset="0"/>
              </a:rPr>
              <a:t>th </a:t>
            </a:r>
            <a:r>
              <a:rPr lang="en-US" altLang="en-US" sz="1600" b="1" dirty="0">
                <a:latin typeface="Helvetica Neue Light" panose="02000403000000020004" pitchFamily="2" charset="0"/>
                <a:ea typeface="Helvetica Neue Light" panose="02000403000000020004" pitchFamily="2" charset="0"/>
              </a:rPr>
              <a:t>(15:45-17:00): Lecture – Introduction to Spatial Data Analysis</a:t>
            </a:r>
          </a:p>
          <a:p>
            <a:pPr marL="285750" indent="-285750">
              <a:buFont typeface="Arial" panose="020B0604020202020204" pitchFamily="34" charset="0"/>
              <a:buChar char="•"/>
            </a:pPr>
            <a:endParaRPr lang="en-US" altLang="en-US" sz="1600" b="1"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US" altLang="en-US" sz="1600" b="1" dirty="0">
                <a:latin typeface="Helvetica Neue Light" panose="02000403000000020004" pitchFamily="2" charset="0"/>
                <a:ea typeface="Helvetica Neue Light" panose="02000403000000020004" pitchFamily="2" charset="0"/>
              </a:rPr>
              <a:t>Thursday 18</a:t>
            </a:r>
            <a:r>
              <a:rPr lang="en-US" altLang="en-US" sz="1600" b="1" baseline="30000" dirty="0">
                <a:latin typeface="Helvetica Neue Light" panose="02000403000000020004" pitchFamily="2" charset="0"/>
                <a:ea typeface="Helvetica Neue Light" panose="02000403000000020004" pitchFamily="2" charset="0"/>
              </a:rPr>
              <a:t>th</a:t>
            </a:r>
            <a:r>
              <a:rPr lang="en-US" altLang="en-US" sz="1600" b="1" dirty="0">
                <a:latin typeface="Helvetica Neue Light" panose="02000403000000020004" pitchFamily="2" charset="0"/>
                <a:ea typeface="Helvetica Neue Light" panose="02000403000000020004" pitchFamily="2" charset="0"/>
              </a:rPr>
              <a:t> (11:00-12:30): Practical on Spatial Data Analysis in RStudio (Part 1) </a:t>
            </a:r>
          </a:p>
          <a:p>
            <a:pPr marL="285750" indent="-285750">
              <a:buFont typeface="Arial" panose="020B0604020202020204" pitchFamily="34" charset="0"/>
              <a:buChar char="•"/>
            </a:pPr>
            <a:endParaRPr lang="en-US" altLang="en-US" sz="1600" b="1"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US" altLang="en-US" sz="1600" b="1" dirty="0">
                <a:latin typeface="Helvetica Neue Light" panose="02000403000000020004" pitchFamily="2" charset="0"/>
                <a:ea typeface="Helvetica Neue Light" panose="02000403000000020004" pitchFamily="2" charset="0"/>
              </a:rPr>
              <a:t>Friday 19</a:t>
            </a:r>
            <a:r>
              <a:rPr lang="en-US" altLang="en-US" sz="1600" b="1" baseline="30000" dirty="0">
                <a:latin typeface="Helvetica Neue Light" panose="02000403000000020004" pitchFamily="2" charset="0"/>
                <a:ea typeface="Helvetica Neue Light" panose="02000403000000020004" pitchFamily="2" charset="0"/>
              </a:rPr>
              <a:t>th</a:t>
            </a:r>
            <a:r>
              <a:rPr lang="en-US" altLang="en-US" sz="1600" b="1" dirty="0">
                <a:latin typeface="Helvetica Neue Light" panose="02000403000000020004" pitchFamily="2" charset="0"/>
                <a:ea typeface="Helvetica Neue Light" panose="02000403000000020004" pitchFamily="2" charset="0"/>
              </a:rPr>
              <a:t> (14:00-15:30): Practical on Spatial Data Analysis in RStudio (Part 2)</a:t>
            </a:r>
          </a:p>
        </p:txBody>
      </p:sp>
      <p:sp>
        <p:nvSpPr>
          <p:cNvPr id="5" name="Title 1">
            <a:extLst>
              <a:ext uri="{FF2B5EF4-FFF2-40B4-BE49-F238E27FC236}">
                <a16:creationId xmlns:a16="http://schemas.microsoft.com/office/drawing/2014/main" id="{434C596D-39C7-964E-A3F9-7C90528D1738}"/>
              </a:ext>
            </a:extLst>
          </p:cNvPr>
          <p:cNvSpPr txBox="1">
            <a:spLocks noChangeArrowheads="1"/>
          </p:cNvSpPr>
          <p:nvPr/>
        </p:nvSpPr>
        <p:spPr>
          <a:xfrm>
            <a:off x="252547" y="253116"/>
            <a:ext cx="84899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Helvetica Neue Light" panose="02000403000000020004" pitchFamily="2" charset="0"/>
                <a:ea typeface="Helvetica Neue Light" panose="02000403000000020004" pitchFamily="2" charset="0"/>
              </a:rPr>
              <a:t>Structure of this session</a:t>
            </a:r>
          </a:p>
        </p:txBody>
      </p:sp>
      <p:sp>
        <p:nvSpPr>
          <p:cNvPr id="2" name="Slide Number Placeholder 3">
            <a:extLst>
              <a:ext uri="{FF2B5EF4-FFF2-40B4-BE49-F238E27FC236}">
                <a16:creationId xmlns:a16="http://schemas.microsoft.com/office/drawing/2014/main" id="{1546D02D-2BE5-C955-85B5-B501EE97BFB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a:t>
            </a:fld>
            <a:endParaRPr lang="en-US" dirty="0">
              <a:solidFill>
                <a:srgbClr val="000000"/>
              </a:solidFill>
              <a:cs typeface="ＭＳ Ｐゴシック" charset="0"/>
            </a:endParaRPr>
          </a:p>
        </p:txBody>
      </p:sp>
      <p:sp>
        <p:nvSpPr>
          <p:cNvPr id="15" name="TextBox 14">
            <a:extLst>
              <a:ext uri="{FF2B5EF4-FFF2-40B4-BE49-F238E27FC236}">
                <a16:creationId xmlns:a16="http://schemas.microsoft.com/office/drawing/2014/main" id="{85BFC9EC-F09A-C869-C2B0-82545363A233}"/>
              </a:ext>
            </a:extLst>
          </p:cNvPr>
          <p:cNvSpPr txBox="1"/>
          <p:nvPr/>
        </p:nvSpPr>
        <p:spPr>
          <a:xfrm>
            <a:off x="252546" y="5871539"/>
            <a:ext cx="7833675" cy="646331"/>
          </a:xfrm>
          <a:prstGeom prst="rect">
            <a:avLst/>
          </a:prstGeom>
          <a:solidFill>
            <a:schemeClr val="accent1"/>
          </a:solidFill>
          <a:ln>
            <a:solidFill>
              <a:schemeClr val="accent1"/>
            </a:solid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 goal of the practical is to introduce you to the basics of RStudio and to get you to generate some maps in a programmatic</a:t>
            </a:r>
          </a:p>
        </p:txBody>
      </p:sp>
    </p:spTree>
    <p:extLst>
      <p:ext uri="{BB962C8B-B14F-4D97-AF65-F5344CB8AC3E}">
        <p14:creationId xmlns:p14="http://schemas.microsoft.com/office/powerpoint/2010/main" val="3052473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A81C5DD-17E7-DB06-11E6-0C085F9FCBF9}"/>
              </a:ext>
            </a:extLst>
          </p:cNvPr>
          <p:cNvPicPr>
            <a:picLocks noChangeAspect="1"/>
          </p:cNvPicPr>
          <p:nvPr/>
        </p:nvPicPr>
        <p:blipFill rotWithShape="1">
          <a:blip r:embed="rId3"/>
          <a:srcRect t="15081" b="349"/>
          <a:stretch/>
        </p:blipFill>
        <p:spPr>
          <a:xfrm>
            <a:off x="0" y="0"/>
            <a:ext cx="12194259" cy="6858000"/>
          </a:xfrm>
          <a:prstGeom prst="rect">
            <a:avLst/>
          </a:prstGeom>
        </p:spPr>
      </p:pic>
      <p:sp>
        <p:nvSpPr>
          <p:cNvPr id="3" name="TextBox 2">
            <a:extLst>
              <a:ext uri="{FF2B5EF4-FFF2-40B4-BE49-F238E27FC236}">
                <a16:creationId xmlns:a16="http://schemas.microsoft.com/office/drawing/2014/main" id="{0220B622-33AA-16E9-9F46-A2E75D89D910}"/>
              </a:ext>
            </a:extLst>
          </p:cNvPr>
          <p:cNvSpPr txBox="1"/>
          <p:nvPr/>
        </p:nvSpPr>
        <p:spPr>
          <a:xfrm>
            <a:off x="6206247" y="388564"/>
            <a:ext cx="5700409" cy="369332"/>
          </a:xfrm>
          <a:prstGeom prst="rect">
            <a:avLst/>
          </a:prstGeom>
          <a:solidFill>
            <a:schemeClr val="bg1"/>
          </a:solidFill>
        </p:spPr>
        <p:txBody>
          <a:bodyPr wrap="square" rtlCol="0">
            <a:spAutoFit/>
          </a:bodyPr>
          <a:lstStyle/>
          <a:p>
            <a:pPr algn="ctr"/>
            <a:r>
              <a:rPr lang="en-US" b="1" dirty="0">
                <a:latin typeface="Helvetica" pitchFamily="2" charset="0"/>
              </a:rPr>
              <a:t> What about the soil moisture</a:t>
            </a:r>
            <a:endParaRPr lang="en-US" b="1" dirty="0">
              <a:solidFill>
                <a:srgbClr val="FF0000"/>
              </a:solidFill>
              <a:latin typeface="Helvetica" pitchFamily="2" charset="0"/>
            </a:endParaRPr>
          </a:p>
        </p:txBody>
      </p:sp>
      <p:sp>
        <p:nvSpPr>
          <p:cNvPr id="4" name="Slide Number Placeholder 3">
            <a:extLst>
              <a:ext uri="{FF2B5EF4-FFF2-40B4-BE49-F238E27FC236}">
                <a16:creationId xmlns:a16="http://schemas.microsoft.com/office/drawing/2014/main" id="{73203909-1931-A0EF-AE41-743EBB138E35}"/>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014343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E3BB91-33A1-D44E-9812-BE8FEDA3C9AE}"/>
              </a:ext>
            </a:extLst>
          </p:cNvPr>
          <p:cNvPicPr>
            <a:picLocks noChangeAspect="1"/>
          </p:cNvPicPr>
          <p:nvPr/>
        </p:nvPicPr>
        <p:blipFill rotWithShape="1">
          <a:blip r:embed="rId3"/>
          <a:srcRect t="9" b="9"/>
          <a:stretch/>
        </p:blipFill>
        <p:spPr>
          <a:xfrm>
            <a:off x="20" y="1282"/>
            <a:ext cx="12191980" cy="6856718"/>
          </a:xfrm>
          <a:prstGeom prst="rect">
            <a:avLst/>
          </a:prstGeom>
          <a:solidFill>
            <a:schemeClr val="bg1"/>
          </a:solidFill>
        </p:spPr>
      </p:pic>
      <p:graphicFrame>
        <p:nvGraphicFramePr>
          <p:cNvPr id="14" name="Table 14">
            <a:extLst>
              <a:ext uri="{FF2B5EF4-FFF2-40B4-BE49-F238E27FC236}">
                <a16:creationId xmlns:a16="http://schemas.microsoft.com/office/drawing/2014/main" id="{52DDDB83-ED22-1046-9EB0-57D849FCD8C4}"/>
              </a:ext>
            </a:extLst>
          </p:cNvPr>
          <p:cNvGraphicFramePr>
            <a:graphicFrameLocks noGrp="1"/>
          </p:cNvGraphicFramePr>
          <p:nvPr/>
        </p:nvGraphicFramePr>
        <p:xfrm>
          <a:off x="-9728" y="-2"/>
          <a:ext cx="12201724" cy="6858004"/>
        </p:xfrm>
        <a:graphic>
          <a:graphicData uri="http://schemas.openxmlformats.org/drawingml/2006/table">
            <a:tbl>
              <a:tblPr firstRow="1" bandRow="1">
                <a:tableStyleId>{2D5ABB26-0587-4C30-8999-92F81FD0307C}</a:tableStyleId>
              </a:tblPr>
              <a:tblGrid>
                <a:gridCol w="618602">
                  <a:extLst>
                    <a:ext uri="{9D8B030D-6E8A-4147-A177-3AD203B41FA5}">
                      <a16:colId xmlns:a16="http://schemas.microsoft.com/office/drawing/2014/main" val="3506467424"/>
                    </a:ext>
                  </a:extLst>
                </a:gridCol>
                <a:gridCol w="609638">
                  <a:extLst>
                    <a:ext uri="{9D8B030D-6E8A-4147-A177-3AD203B41FA5}">
                      <a16:colId xmlns:a16="http://schemas.microsoft.com/office/drawing/2014/main" val="115095270"/>
                    </a:ext>
                  </a:extLst>
                </a:gridCol>
                <a:gridCol w="609638">
                  <a:extLst>
                    <a:ext uri="{9D8B030D-6E8A-4147-A177-3AD203B41FA5}">
                      <a16:colId xmlns:a16="http://schemas.microsoft.com/office/drawing/2014/main" val="925121201"/>
                    </a:ext>
                  </a:extLst>
                </a:gridCol>
                <a:gridCol w="609638">
                  <a:extLst>
                    <a:ext uri="{9D8B030D-6E8A-4147-A177-3AD203B41FA5}">
                      <a16:colId xmlns:a16="http://schemas.microsoft.com/office/drawing/2014/main" val="1306906073"/>
                    </a:ext>
                  </a:extLst>
                </a:gridCol>
                <a:gridCol w="609638">
                  <a:extLst>
                    <a:ext uri="{9D8B030D-6E8A-4147-A177-3AD203B41FA5}">
                      <a16:colId xmlns:a16="http://schemas.microsoft.com/office/drawing/2014/main" val="2721408507"/>
                    </a:ext>
                  </a:extLst>
                </a:gridCol>
                <a:gridCol w="609638">
                  <a:extLst>
                    <a:ext uri="{9D8B030D-6E8A-4147-A177-3AD203B41FA5}">
                      <a16:colId xmlns:a16="http://schemas.microsoft.com/office/drawing/2014/main" val="3015362766"/>
                    </a:ext>
                  </a:extLst>
                </a:gridCol>
                <a:gridCol w="609638">
                  <a:extLst>
                    <a:ext uri="{9D8B030D-6E8A-4147-A177-3AD203B41FA5}">
                      <a16:colId xmlns:a16="http://schemas.microsoft.com/office/drawing/2014/main" val="4122544909"/>
                    </a:ext>
                  </a:extLst>
                </a:gridCol>
                <a:gridCol w="609638">
                  <a:extLst>
                    <a:ext uri="{9D8B030D-6E8A-4147-A177-3AD203B41FA5}">
                      <a16:colId xmlns:a16="http://schemas.microsoft.com/office/drawing/2014/main" val="4056430848"/>
                    </a:ext>
                  </a:extLst>
                </a:gridCol>
                <a:gridCol w="609638">
                  <a:extLst>
                    <a:ext uri="{9D8B030D-6E8A-4147-A177-3AD203B41FA5}">
                      <a16:colId xmlns:a16="http://schemas.microsoft.com/office/drawing/2014/main" val="948266249"/>
                    </a:ext>
                  </a:extLst>
                </a:gridCol>
                <a:gridCol w="609638">
                  <a:extLst>
                    <a:ext uri="{9D8B030D-6E8A-4147-A177-3AD203B41FA5}">
                      <a16:colId xmlns:a16="http://schemas.microsoft.com/office/drawing/2014/main" val="4231698658"/>
                    </a:ext>
                  </a:extLst>
                </a:gridCol>
                <a:gridCol w="609638">
                  <a:extLst>
                    <a:ext uri="{9D8B030D-6E8A-4147-A177-3AD203B41FA5}">
                      <a16:colId xmlns:a16="http://schemas.microsoft.com/office/drawing/2014/main" val="4150621505"/>
                    </a:ext>
                  </a:extLst>
                </a:gridCol>
                <a:gridCol w="609638">
                  <a:extLst>
                    <a:ext uri="{9D8B030D-6E8A-4147-A177-3AD203B41FA5}">
                      <a16:colId xmlns:a16="http://schemas.microsoft.com/office/drawing/2014/main" val="2729182900"/>
                    </a:ext>
                  </a:extLst>
                </a:gridCol>
                <a:gridCol w="609638">
                  <a:extLst>
                    <a:ext uri="{9D8B030D-6E8A-4147-A177-3AD203B41FA5}">
                      <a16:colId xmlns:a16="http://schemas.microsoft.com/office/drawing/2014/main" val="3995825736"/>
                    </a:ext>
                  </a:extLst>
                </a:gridCol>
                <a:gridCol w="609638">
                  <a:extLst>
                    <a:ext uri="{9D8B030D-6E8A-4147-A177-3AD203B41FA5}">
                      <a16:colId xmlns:a16="http://schemas.microsoft.com/office/drawing/2014/main" val="2204682491"/>
                    </a:ext>
                  </a:extLst>
                </a:gridCol>
                <a:gridCol w="609638">
                  <a:extLst>
                    <a:ext uri="{9D8B030D-6E8A-4147-A177-3AD203B41FA5}">
                      <a16:colId xmlns:a16="http://schemas.microsoft.com/office/drawing/2014/main" val="2678850621"/>
                    </a:ext>
                  </a:extLst>
                </a:gridCol>
                <a:gridCol w="609638">
                  <a:extLst>
                    <a:ext uri="{9D8B030D-6E8A-4147-A177-3AD203B41FA5}">
                      <a16:colId xmlns:a16="http://schemas.microsoft.com/office/drawing/2014/main" val="921744208"/>
                    </a:ext>
                  </a:extLst>
                </a:gridCol>
                <a:gridCol w="609638">
                  <a:extLst>
                    <a:ext uri="{9D8B030D-6E8A-4147-A177-3AD203B41FA5}">
                      <a16:colId xmlns:a16="http://schemas.microsoft.com/office/drawing/2014/main" val="3631833484"/>
                    </a:ext>
                  </a:extLst>
                </a:gridCol>
                <a:gridCol w="609638">
                  <a:extLst>
                    <a:ext uri="{9D8B030D-6E8A-4147-A177-3AD203B41FA5}">
                      <a16:colId xmlns:a16="http://schemas.microsoft.com/office/drawing/2014/main" val="2063479344"/>
                    </a:ext>
                  </a:extLst>
                </a:gridCol>
                <a:gridCol w="609638">
                  <a:extLst>
                    <a:ext uri="{9D8B030D-6E8A-4147-A177-3AD203B41FA5}">
                      <a16:colId xmlns:a16="http://schemas.microsoft.com/office/drawing/2014/main" val="91355471"/>
                    </a:ext>
                  </a:extLst>
                </a:gridCol>
                <a:gridCol w="609638">
                  <a:extLst>
                    <a:ext uri="{9D8B030D-6E8A-4147-A177-3AD203B41FA5}">
                      <a16:colId xmlns:a16="http://schemas.microsoft.com/office/drawing/2014/main" val="917603291"/>
                    </a:ext>
                  </a:extLst>
                </a:gridCol>
              </a:tblGrid>
              <a:tr h="403412">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2727464"/>
                  </a:ext>
                </a:extLst>
              </a:tr>
              <a:tr h="403412">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1445558"/>
                  </a:ext>
                </a:extLst>
              </a:tr>
              <a:tr h="403412">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8545093"/>
                  </a:ext>
                </a:extLst>
              </a:tr>
              <a:tr h="403412">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1724206"/>
                  </a:ext>
                </a:extLst>
              </a:tr>
              <a:tr h="403412">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2794325"/>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4408737"/>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4129243"/>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5990491"/>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9186538"/>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7904720"/>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566102"/>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4378489"/>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6128951"/>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089020"/>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0854892"/>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2147125"/>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9720190"/>
                  </a:ext>
                </a:extLst>
              </a:tr>
            </a:tbl>
          </a:graphicData>
        </a:graphic>
      </p:graphicFrame>
      <p:sp>
        <p:nvSpPr>
          <p:cNvPr id="6" name="TextBox 5">
            <a:extLst>
              <a:ext uri="{FF2B5EF4-FFF2-40B4-BE49-F238E27FC236}">
                <a16:creationId xmlns:a16="http://schemas.microsoft.com/office/drawing/2014/main" id="{4D4BE999-CCDC-9B49-B1EF-A1ED102DE5E3}"/>
              </a:ext>
            </a:extLst>
          </p:cNvPr>
          <p:cNvSpPr txBox="1"/>
          <p:nvPr/>
        </p:nvSpPr>
        <p:spPr>
          <a:xfrm>
            <a:off x="6206247" y="388564"/>
            <a:ext cx="5700409" cy="646331"/>
          </a:xfrm>
          <a:prstGeom prst="rect">
            <a:avLst/>
          </a:prstGeom>
          <a:solidFill>
            <a:schemeClr val="bg1"/>
          </a:solidFill>
        </p:spPr>
        <p:txBody>
          <a:bodyPr wrap="square" rtlCol="0">
            <a:spAutoFit/>
          </a:bodyPr>
          <a:lstStyle/>
          <a:p>
            <a:pPr algn="ctr"/>
            <a:r>
              <a:rPr lang="en-US" b="1" dirty="0">
                <a:latin typeface="Helvetica" pitchFamily="2" charset="0"/>
              </a:rPr>
              <a:t> Amount of moisture in soil at any of spot in these rectangle pixels to </a:t>
            </a:r>
            <a:r>
              <a:rPr lang="en-US" b="1" dirty="0">
                <a:solidFill>
                  <a:srgbClr val="FF0000"/>
                </a:solidFill>
                <a:latin typeface="Helvetica" pitchFamily="2" charset="0"/>
              </a:rPr>
              <a:t>see change in gradient</a:t>
            </a:r>
          </a:p>
        </p:txBody>
      </p:sp>
    </p:spTree>
    <p:extLst>
      <p:ext uri="{BB962C8B-B14F-4D97-AF65-F5344CB8AC3E}">
        <p14:creationId xmlns:p14="http://schemas.microsoft.com/office/powerpoint/2010/main" val="2700257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6" name="Table 14">
            <a:extLst>
              <a:ext uri="{FF2B5EF4-FFF2-40B4-BE49-F238E27FC236}">
                <a16:creationId xmlns:a16="http://schemas.microsoft.com/office/drawing/2014/main" id="{C634BF90-3EB0-0B43-85A7-5A3BE8117220}"/>
              </a:ext>
            </a:extLst>
          </p:cNvPr>
          <p:cNvGraphicFramePr>
            <a:graphicFrameLocks noGrp="1"/>
          </p:cNvGraphicFramePr>
          <p:nvPr/>
        </p:nvGraphicFramePr>
        <p:xfrm>
          <a:off x="1499682" y="155643"/>
          <a:ext cx="6050603" cy="3636827"/>
        </p:xfrm>
        <a:graphic>
          <a:graphicData uri="http://schemas.openxmlformats.org/drawingml/2006/table">
            <a:tbl>
              <a:tblPr firstRow="1" bandRow="1">
                <a:tableStyleId>{2D5ABB26-0587-4C30-8999-92F81FD0307C}</a:tableStyleId>
              </a:tblPr>
              <a:tblGrid>
                <a:gridCol w="306752">
                  <a:extLst>
                    <a:ext uri="{9D8B030D-6E8A-4147-A177-3AD203B41FA5}">
                      <a16:colId xmlns:a16="http://schemas.microsoft.com/office/drawing/2014/main" val="3506467424"/>
                    </a:ext>
                  </a:extLst>
                </a:gridCol>
                <a:gridCol w="302308">
                  <a:extLst>
                    <a:ext uri="{9D8B030D-6E8A-4147-A177-3AD203B41FA5}">
                      <a16:colId xmlns:a16="http://schemas.microsoft.com/office/drawing/2014/main" val="115095270"/>
                    </a:ext>
                  </a:extLst>
                </a:gridCol>
                <a:gridCol w="302308">
                  <a:extLst>
                    <a:ext uri="{9D8B030D-6E8A-4147-A177-3AD203B41FA5}">
                      <a16:colId xmlns:a16="http://schemas.microsoft.com/office/drawing/2014/main" val="925121201"/>
                    </a:ext>
                  </a:extLst>
                </a:gridCol>
                <a:gridCol w="301571">
                  <a:extLst>
                    <a:ext uri="{9D8B030D-6E8A-4147-A177-3AD203B41FA5}">
                      <a16:colId xmlns:a16="http://schemas.microsoft.com/office/drawing/2014/main" val="1306906073"/>
                    </a:ext>
                  </a:extLst>
                </a:gridCol>
                <a:gridCol w="303044">
                  <a:extLst>
                    <a:ext uri="{9D8B030D-6E8A-4147-A177-3AD203B41FA5}">
                      <a16:colId xmlns:a16="http://schemas.microsoft.com/office/drawing/2014/main" val="2721408507"/>
                    </a:ext>
                  </a:extLst>
                </a:gridCol>
                <a:gridCol w="302308">
                  <a:extLst>
                    <a:ext uri="{9D8B030D-6E8A-4147-A177-3AD203B41FA5}">
                      <a16:colId xmlns:a16="http://schemas.microsoft.com/office/drawing/2014/main" val="3015362766"/>
                    </a:ext>
                  </a:extLst>
                </a:gridCol>
                <a:gridCol w="302308">
                  <a:extLst>
                    <a:ext uri="{9D8B030D-6E8A-4147-A177-3AD203B41FA5}">
                      <a16:colId xmlns:a16="http://schemas.microsoft.com/office/drawing/2014/main" val="4122544909"/>
                    </a:ext>
                  </a:extLst>
                </a:gridCol>
                <a:gridCol w="302308">
                  <a:extLst>
                    <a:ext uri="{9D8B030D-6E8A-4147-A177-3AD203B41FA5}">
                      <a16:colId xmlns:a16="http://schemas.microsoft.com/office/drawing/2014/main" val="4056430848"/>
                    </a:ext>
                  </a:extLst>
                </a:gridCol>
                <a:gridCol w="302308">
                  <a:extLst>
                    <a:ext uri="{9D8B030D-6E8A-4147-A177-3AD203B41FA5}">
                      <a16:colId xmlns:a16="http://schemas.microsoft.com/office/drawing/2014/main" val="948266249"/>
                    </a:ext>
                  </a:extLst>
                </a:gridCol>
                <a:gridCol w="302308">
                  <a:extLst>
                    <a:ext uri="{9D8B030D-6E8A-4147-A177-3AD203B41FA5}">
                      <a16:colId xmlns:a16="http://schemas.microsoft.com/office/drawing/2014/main" val="4231698658"/>
                    </a:ext>
                  </a:extLst>
                </a:gridCol>
                <a:gridCol w="302308">
                  <a:extLst>
                    <a:ext uri="{9D8B030D-6E8A-4147-A177-3AD203B41FA5}">
                      <a16:colId xmlns:a16="http://schemas.microsoft.com/office/drawing/2014/main" val="4150621505"/>
                    </a:ext>
                  </a:extLst>
                </a:gridCol>
                <a:gridCol w="302308">
                  <a:extLst>
                    <a:ext uri="{9D8B030D-6E8A-4147-A177-3AD203B41FA5}">
                      <a16:colId xmlns:a16="http://schemas.microsoft.com/office/drawing/2014/main" val="2729182900"/>
                    </a:ext>
                  </a:extLst>
                </a:gridCol>
                <a:gridCol w="302308">
                  <a:extLst>
                    <a:ext uri="{9D8B030D-6E8A-4147-A177-3AD203B41FA5}">
                      <a16:colId xmlns:a16="http://schemas.microsoft.com/office/drawing/2014/main" val="3995825736"/>
                    </a:ext>
                  </a:extLst>
                </a:gridCol>
                <a:gridCol w="302308">
                  <a:extLst>
                    <a:ext uri="{9D8B030D-6E8A-4147-A177-3AD203B41FA5}">
                      <a16:colId xmlns:a16="http://schemas.microsoft.com/office/drawing/2014/main" val="2204682491"/>
                    </a:ext>
                  </a:extLst>
                </a:gridCol>
                <a:gridCol w="302308">
                  <a:extLst>
                    <a:ext uri="{9D8B030D-6E8A-4147-A177-3AD203B41FA5}">
                      <a16:colId xmlns:a16="http://schemas.microsoft.com/office/drawing/2014/main" val="2678850621"/>
                    </a:ext>
                  </a:extLst>
                </a:gridCol>
                <a:gridCol w="302308">
                  <a:extLst>
                    <a:ext uri="{9D8B030D-6E8A-4147-A177-3AD203B41FA5}">
                      <a16:colId xmlns:a16="http://schemas.microsoft.com/office/drawing/2014/main" val="921744208"/>
                    </a:ext>
                  </a:extLst>
                </a:gridCol>
                <a:gridCol w="302308">
                  <a:extLst>
                    <a:ext uri="{9D8B030D-6E8A-4147-A177-3AD203B41FA5}">
                      <a16:colId xmlns:a16="http://schemas.microsoft.com/office/drawing/2014/main" val="3631833484"/>
                    </a:ext>
                  </a:extLst>
                </a:gridCol>
                <a:gridCol w="302308">
                  <a:extLst>
                    <a:ext uri="{9D8B030D-6E8A-4147-A177-3AD203B41FA5}">
                      <a16:colId xmlns:a16="http://schemas.microsoft.com/office/drawing/2014/main" val="2063479344"/>
                    </a:ext>
                  </a:extLst>
                </a:gridCol>
                <a:gridCol w="302308">
                  <a:extLst>
                    <a:ext uri="{9D8B030D-6E8A-4147-A177-3AD203B41FA5}">
                      <a16:colId xmlns:a16="http://schemas.microsoft.com/office/drawing/2014/main" val="91355471"/>
                    </a:ext>
                  </a:extLst>
                </a:gridCol>
                <a:gridCol w="302308">
                  <a:extLst>
                    <a:ext uri="{9D8B030D-6E8A-4147-A177-3AD203B41FA5}">
                      <a16:colId xmlns:a16="http://schemas.microsoft.com/office/drawing/2014/main" val="917603291"/>
                    </a:ext>
                  </a:extLst>
                </a:gridCol>
              </a:tblGrid>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2727464"/>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61445558"/>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8545093"/>
                  </a:ext>
                </a:extLst>
              </a:tr>
              <a:tr h="213931">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81724206"/>
                  </a:ext>
                </a:extLst>
              </a:tr>
              <a:tr h="213931">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527943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74408737"/>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84129243"/>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0599049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679186538"/>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179047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5156610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94378489"/>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4612895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570890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0085489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21471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79720190"/>
                  </a:ext>
                </a:extLst>
              </a:tr>
            </a:tbl>
          </a:graphicData>
        </a:graphic>
      </p:graphicFrame>
      <p:graphicFrame>
        <p:nvGraphicFramePr>
          <p:cNvPr id="207" name="Table 206">
            <a:extLst>
              <a:ext uri="{FF2B5EF4-FFF2-40B4-BE49-F238E27FC236}">
                <a16:creationId xmlns:a16="http://schemas.microsoft.com/office/drawing/2014/main" id="{6CE5B25E-8C20-814E-89B6-E555A927FA7C}"/>
              </a:ext>
            </a:extLst>
          </p:cNvPr>
          <p:cNvGraphicFramePr>
            <a:graphicFrameLocks noGrp="1"/>
          </p:cNvGraphicFramePr>
          <p:nvPr/>
        </p:nvGraphicFramePr>
        <p:xfrm>
          <a:off x="7815510" y="155643"/>
          <a:ext cx="2054870" cy="1726938"/>
        </p:xfrm>
        <a:graphic>
          <a:graphicData uri="http://schemas.openxmlformats.org/drawingml/2006/table">
            <a:tbl>
              <a:tblPr firstRow="1" bandRow="1">
                <a:tableStyleId>{2D5ABB26-0587-4C30-8999-92F81FD0307C}</a:tableStyleId>
              </a:tblPr>
              <a:tblGrid>
                <a:gridCol w="1027435">
                  <a:extLst>
                    <a:ext uri="{9D8B030D-6E8A-4147-A177-3AD203B41FA5}">
                      <a16:colId xmlns:a16="http://schemas.microsoft.com/office/drawing/2014/main" val="1976281894"/>
                    </a:ext>
                  </a:extLst>
                </a:gridCol>
                <a:gridCol w="1027435">
                  <a:extLst>
                    <a:ext uri="{9D8B030D-6E8A-4147-A177-3AD203B41FA5}">
                      <a16:colId xmlns:a16="http://schemas.microsoft.com/office/drawing/2014/main" val="3498043703"/>
                    </a:ext>
                  </a:extLst>
                </a:gridCol>
              </a:tblGrid>
              <a:tr h="287823">
                <a:tc gridSpan="2">
                  <a:txBody>
                    <a:bodyPr/>
                    <a:lstStyle/>
                    <a:p>
                      <a:pPr algn="ctr"/>
                      <a:r>
                        <a:rPr lang="en-US" sz="1200" b="1" i="0" dirty="0">
                          <a:latin typeface="Helvetica" pitchFamily="2" charset="0"/>
                        </a:rPr>
                        <a:t>Soil moisture index</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1847683"/>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12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987829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200" b="1" i="0" dirty="0">
                          <a:latin typeface="Helvetica" pitchFamily="2" charset="0"/>
                        </a:rPr>
                        <a:t>7 to 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433072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200" b="1" i="0" dirty="0">
                          <a:latin typeface="Helvetica" pitchFamily="2" charset="0"/>
                        </a:rPr>
                        <a:t>4 to 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5984286"/>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200" b="1" i="0" dirty="0">
                          <a:latin typeface="Helvetica" pitchFamily="2" charset="0"/>
                        </a:rPr>
                        <a:t>1 to 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9364162"/>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2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2489287"/>
                  </a:ext>
                </a:extLst>
              </a:tr>
            </a:tbl>
          </a:graphicData>
        </a:graphic>
      </p:graphicFrame>
      <p:sp>
        <p:nvSpPr>
          <p:cNvPr id="209" name="TextBox 208">
            <a:extLst>
              <a:ext uri="{FF2B5EF4-FFF2-40B4-BE49-F238E27FC236}">
                <a16:creationId xmlns:a16="http://schemas.microsoft.com/office/drawing/2014/main" id="{70F64D5C-9D3A-3240-BBEF-AAEC52527890}"/>
              </a:ext>
            </a:extLst>
          </p:cNvPr>
          <p:cNvSpPr txBox="1"/>
          <p:nvPr/>
        </p:nvSpPr>
        <p:spPr>
          <a:xfrm>
            <a:off x="98897" y="3901590"/>
            <a:ext cx="11994205" cy="2554545"/>
          </a:xfrm>
          <a:prstGeom prst="rect">
            <a:avLst/>
          </a:prstGeom>
          <a:noFill/>
        </p:spPr>
        <p:txBody>
          <a:bodyPr wrap="square" rtlCol="0">
            <a:spAutoFit/>
          </a:bodyPr>
          <a:lstStyle/>
          <a:p>
            <a:r>
              <a:rPr lang="en-US" sz="1600" dirty="0">
                <a:latin typeface="Helvetica" pitchFamily="2" charset="0"/>
              </a:rPr>
              <a:t>Unlike the vector data. The above feature describes how moisture levels across the surface of the landscape – the feature is is not measured discretely but on a </a:t>
            </a:r>
            <a:r>
              <a:rPr lang="en-US" sz="1600" b="1" dirty="0">
                <a:latin typeface="Helvetica" pitchFamily="2" charset="0"/>
              </a:rPr>
              <a:t>continuous</a:t>
            </a:r>
            <a:r>
              <a:rPr lang="en-US" sz="1600" dirty="0">
                <a:latin typeface="Helvetica" pitchFamily="2" charset="0"/>
              </a:rPr>
              <a:t> surface to show gradient in changes for soil moisture across the landscape</a:t>
            </a:r>
          </a:p>
          <a:p>
            <a:endParaRPr lang="en-US" sz="1600" dirty="0">
              <a:latin typeface="Helvetica" pitchFamily="2" charset="0"/>
            </a:endParaRPr>
          </a:p>
          <a:p>
            <a:r>
              <a:rPr lang="en-US" sz="1600" dirty="0">
                <a:latin typeface="Helvetica" pitchFamily="2" charset="0"/>
              </a:rPr>
              <a:t>Now, this </a:t>
            </a:r>
            <a:r>
              <a:rPr lang="en-US" sz="1600" b="1" dirty="0">
                <a:solidFill>
                  <a:srgbClr val="FF0000"/>
                </a:solidFill>
                <a:latin typeface="Helvetica" pitchFamily="2" charset="0"/>
              </a:rPr>
              <a:t>Non-discrete </a:t>
            </a:r>
            <a:r>
              <a:rPr lang="en-US" sz="1600" dirty="0">
                <a:latin typeface="Helvetica" pitchFamily="2" charset="0"/>
              </a:rPr>
              <a:t>feature is classed a </a:t>
            </a:r>
            <a:r>
              <a:rPr lang="en-US" sz="1600" b="1" dirty="0">
                <a:solidFill>
                  <a:srgbClr val="FF0000"/>
                </a:solidFill>
                <a:latin typeface="Helvetica" pitchFamily="2" charset="0"/>
              </a:rPr>
              <a:t>Raster Data</a:t>
            </a:r>
          </a:p>
          <a:p>
            <a:endParaRPr lang="en-US" sz="1600" b="1" dirty="0">
              <a:solidFill>
                <a:srgbClr val="FF0000"/>
              </a:solidFill>
              <a:latin typeface="Helvetica" pitchFamily="2" charset="0"/>
            </a:endParaRPr>
          </a:p>
          <a:p>
            <a:r>
              <a:rPr lang="en-US" sz="1600" b="1" dirty="0">
                <a:latin typeface="Helvetica" pitchFamily="2" charset="0"/>
              </a:rPr>
              <a:t>What is Raster Data?</a:t>
            </a:r>
          </a:p>
          <a:p>
            <a:pPr marL="285750" indent="-285750">
              <a:buFont typeface="Wingdings" pitchFamily="2" charset="2"/>
              <a:buChar char="§"/>
            </a:pPr>
            <a:r>
              <a:rPr lang="en-US" sz="1600" b="1" dirty="0">
                <a:solidFill>
                  <a:srgbClr val="FF0000"/>
                </a:solidFill>
                <a:latin typeface="Helvetica" pitchFamily="2" charset="0"/>
              </a:rPr>
              <a:t>It is a matrix of pixels or grid-cells </a:t>
            </a:r>
            <a:r>
              <a:rPr lang="en-US" sz="1600" dirty="0">
                <a:latin typeface="Helvetica" pitchFamily="2" charset="0"/>
              </a:rPr>
              <a:t>that contains a numeric or text value for a feature its representing</a:t>
            </a:r>
          </a:p>
          <a:p>
            <a:pPr marL="285750" indent="-285750">
              <a:buFont typeface="Wingdings" pitchFamily="2" charset="2"/>
              <a:buChar char="§"/>
            </a:pPr>
            <a:r>
              <a:rPr lang="en-US" sz="1600" dirty="0">
                <a:latin typeface="Helvetica" pitchFamily="2" charset="0"/>
              </a:rPr>
              <a:t>It is composed of </a:t>
            </a:r>
            <a:r>
              <a:rPr lang="en-US" sz="1600" b="1" dirty="0">
                <a:solidFill>
                  <a:srgbClr val="FF0000"/>
                </a:solidFill>
                <a:latin typeface="Helvetica" pitchFamily="2" charset="0"/>
              </a:rPr>
              <a:t>rows and columns</a:t>
            </a:r>
          </a:p>
          <a:p>
            <a:pPr marL="285750" indent="-285750">
              <a:buFont typeface="Wingdings" pitchFamily="2" charset="2"/>
              <a:buChar char="§"/>
            </a:pPr>
            <a:r>
              <a:rPr lang="en-US" sz="1600" dirty="0">
                <a:latin typeface="Helvetica" pitchFamily="2" charset="0"/>
              </a:rPr>
              <a:t>Each pixel or grid-cell has a </a:t>
            </a:r>
            <a:r>
              <a:rPr lang="en-US" sz="1600" b="1" dirty="0">
                <a:solidFill>
                  <a:srgbClr val="FF0000"/>
                </a:solidFill>
                <a:latin typeface="Helvetica" pitchFamily="2" charset="0"/>
              </a:rPr>
              <a:t>resolution</a:t>
            </a:r>
            <a:r>
              <a:rPr lang="en-US" sz="1600" dirty="0">
                <a:latin typeface="Helvetica" pitchFamily="2" charset="0"/>
              </a:rPr>
              <a:t> (or </a:t>
            </a:r>
            <a:r>
              <a:rPr lang="en-US" sz="1600" b="1" dirty="0">
                <a:solidFill>
                  <a:srgbClr val="FF0000"/>
                </a:solidFill>
                <a:latin typeface="Helvetica" pitchFamily="2" charset="0"/>
              </a:rPr>
              <a:t>size for height and width</a:t>
            </a:r>
            <a:r>
              <a:rPr lang="en-US" sz="1600" dirty="0">
                <a:latin typeface="Helvetica" pitchFamily="2" charset="0"/>
              </a:rPr>
              <a:t>)</a:t>
            </a:r>
          </a:p>
          <a:p>
            <a:endParaRPr lang="en-US" sz="1600" dirty="0">
              <a:latin typeface="Helvetica" pitchFamily="2" charset="0"/>
            </a:endParaRPr>
          </a:p>
        </p:txBody>
      </p:sp>
      <p:sp>
        <p:nvSpPr>
          <p:cNvPr id="3" name="Slide Number Placeholder 3">
            <a:extLst>
              <a:ext uri="{FF2B5EF4-FFF2-40B4-BE49-F238E27FC236}">
                <a16:creationId xmlns:a16="http://schemas.microsoft.com/office/drawing/2014/main" id="{A0BCD0AB-1C62-8622-2F55-201021B7F65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spTree>
    <p:extLst>
      <p:ext uri="{BB962C8B-B14F-4D97-AF65-F5344CB8AC3E}">
        <p14:creationId xmlns:p14="http://schemas.microsoft.com/office/powerpoint/2010/main" val="2885629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C77D068-5F8A-6992-C6E1-674EAF65C346}"/>
              </a:ext>
            </a:extLst>
          </p:cNvPr>
          <p:cNvGraphicFramePr>
            <a:graphicFrameLocks noGrp="1"/>
          </p:cNvGraphicFramePr>
          <p:nvPr/>
        </p:nvGraphicFramePr>
        <p:xfrm>
          <a:off x="6110092" y="1133105"/>
          <a:ext cx="6050603" cy="3636827"/>
        </p:xfrm>
        <a:graphic>
          <a:graphicData uri="http://schemas.openxmlformats.org/drawingml/2006/table">
            <a:tbl>
              <a:tblPr firstRow="1" bandRow="1">
                <a:tableStyleId>{2D5ABB26-0587-4C30-8999-92F81FD0307C}</a:tableStyleId>
              </a:tblPr>
              <a:tblGrid>
                <a:gridCol w="306752">
                  <a:extLst>
                    <a:ext uri="{9D8B030D-6E8A-4147-A177-3AD203B41FA5}">
                      <a16:colId xmlns:a16="http://schemas.microsoft.com/office/drawing/2014/main" val="3506467424"/>
                    </a:ext>
                  </a:extLst>
                </a:gridCol>
                <a:gridCol w="302308">
                  <a:extLst>
                    <a:ext uri="{9D8B030D-6E8A-4147-A177-3AD203B41FA5}">
                      <a16:colId xmlns:a16="http://schemas.microsoft.com/office/drawing/2014/main" val="115095270"/>
                    </a:ext>
                  </a:extLst>
                </a:gridCol>
                <a:gridCol w="302308">
                  <a:extLst>
                    <a:ext uri="{9D8B030D-6E8A-4147-A177-3AD203B41FA5}">
                      <a16:colId xmlns:a16="http://schemas.microsoft.com/office/drawing/2014/main" val="925121201"/>
                    </a:ext>
                  </a:extLst>
                </a:gridCol>
                <a:gridCol w="301571">
                  <a:extLst>
                    <a:ext uri="{9D8B030D-6E8A-4147-A177-3AD203B41FA5}">
                      <a16:colId xmlns:a16="http://schemas.microsoft.com/office/drawing/2014/main" val="1306906073"/>
                    </a:ext>
                  </a:extLst>
                </a:gridCol>
                <a:gridCol w="303044">
                  <a:extLst>
                    <a:ext uri="{9D8B030D-6E8A-4147-A177-3AD203B41FA5}">
                      <a16:colId xmlns:a16="http://schemas.microsoft.com/office/drawing/2014/main" val="2721408507"/>
                    </a:ext>
                  </a:extLst>
                </a:gridCol>
                <a:gridCol w="302308">
                  <a:extLst>
                    <a:ext uri="{9D8B030D-6E8A-4147-A177-3AD203B41FA5}">
                      <a16:colId xmlns:a16="http://schemas.microsoft.com/office/drawing/2014/main" val="3015362766"/>
                    </a:ext>
                  </a:extLst>
                </a:gridCol>
                <a:gridCol w="302308">
                  <a:extLst>
                    <a:ext uri="{9D8B030D-6E8A-4147-A177-3AD203B41FA5}">
                      <a16:colId xmlns:a16="http://schemas.microsoft.com/office/drawing/2014/main" val="4122544909"/>
                    </a:ext>
                  </a:extLst>
                </a:gridCol>
                <a:gridCol w="302308">
                  <a:extLst>
                    <a:ext uri="{9D8B030D-6E8A-4147-A177-3AD203B41FA5}">
                      <a16:colId xmlns:a16="http://schemas.microsoft.com/office/drawing/2014/main" val="4056430848"/>
                    </a:ext>
                  </a:extLst>
                </a:gridCol>
                <a:gridCol w="302308">
                  <a:extLst>
                    <a:ext uri="{9D8B030D-6E8A-4147-A177-3AD203B41FA5}">
                      <a16:colId xmlns:a16="http://schemas.microsoft.com/office/drawing/2014/main" val="948266249"/>
                    </a:ext>
                  </a:extLst>
                </a:gridCol>
                <a:gridCol w="302308">
                  <a:extLst>
                    <a:ext uri="{9D8B030D-6E8A-4147-A177-3AD203B41FA5}">
                      <a16:colId xmlns:a16="http://schemas.microsoft.com/office/drawing/2014/main" val="4231698658"/>
                    </a:ext>
                  </a:extLst>
                </a:gridCol>
                <a:gridCol w="302308">
                  <a:extLst>
                    <a:ext uri="{9D8B030D-6E8A-4147-A177-3AD203B41FA5}">
                      <a16:colId xmlns:a16="http://schemas.microsoft.com/office/drawing/2014/main" val="4150621505"/>
                    </a:ext>
                  </a:extLst>
                </a:gridCol>
                <a:gridCol w="302308">
                  <a:extLst>
                    <a:ext uri="{9D8B030D-6E8A-4147-A177-3AD203B41FA5}">
                      <a16:colId xmlns:a16="http://schemas.microsoft.com/office/drawing/2014/main" val="2729182900"/>
                    </a:ext>
                  </a:extLst>
                </a:gridCol>
                <a:gridCol w="302308">
                  <a:extLst>
                    <a:ext uri="{9D8B030D-6E8A-4147-A177-3AD203B41FA5}">
                      <a16:colId xmlns:a16="http://schemas.microsoft.com/office/drawing/2014/main" val="3995825736"/>
                    </a:ext>
                  </a:extLst>
                </a:gridCol>
                <a:gridCol w="302308">
                  <a:extLst>
                    <a:ext uri="{9D8B030D-6E8A-4147-A177-3AD203B41FA5}">
                      <a16:colId xmlns:a16="http://schemas.microsoft.com/office/drawing/2014/main" val="2204682491"/>
                    </a:ext>
                  </a:extLst>
                </a:gridCol>
                <a:gridCol w="302308">
                  <a:extLst>
                    <a:ext uri="{9D8B030D-6E8A-4147-A177-3AD203B41FA5}">
                      <a16:colId xmlns:a16="http://schemas.microsoft.com/office/drawing/2014/main" val="2678850621"/>
                    </a:ext>
                  </a:extLst>
                </a:gridCol>
                <a:gridCol w="302308">
                  <a:extLst>
                    <a:ext uri="{9D8B030D-6E8A-4147-A177-3AD203B41FA5}">
                      <a16:colId xmlns:a16="http://schemas.microsoft.com/office/drawing/2014/main" val="921744208"/>
                    </a:ext>
                  </a:extLst>
                </a:gridCol>
                <a:gridCol w="302308">
                  <a:extLst>
                    <a:ext uri="{9D8B030D-6E8A-4147-A177-3AD203B41FA5}">
                      <a16:colId xmlns:a16="http://schemas.microsoft.com/office/drawing/2014/main" val="3631833484"/>
                    </a:ext>
                  </a:extLst>
                </a:gridCol>
                <a:gridCol w="302308">
                  <a:extLst>
                    <a:ext uri="{9D8B030D-6E8A-4147-A177-3AD203B41FA5}">
                      <a16:colId xmlns:a16="http://schemas.microsoft.com/office/drawing/2014/main" val="2063479344"/>
                    </a:ext>
                  </a:extLst>
                </a:gridCol>
                <a:gridCol w="302308">
                  <a:extLst>
                    <a:ext uri="{9D8B030D-6E8A-4147-A177-3AD203B41FA5}">
                      <a16:colId xmlns:a16="http://schemas.microsoft.com/office/drawing/2014/main" val="91355471"/>
                    </a:ext>
                  </a:extLst>
                </a:gridCol>
                <a:gridCol w="302308">
                  <a:extLst>
                    <a:ext uri="{9D8B030D-6E8A-4147-A177-3AD203B41FA5}">
                      <a16:colId xmlns:a16="http://schemas.microsoft.com/office/drawing/2014/main" val="917603291"/>
                    </a:ext>
                  </a:extLst>
                </a:gridCol>
              </a:tblGrid>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2727464"/>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61445558"/>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8545093"/>
                  </a:ext>
                </a:extLst>
              </a:tr>
              <a:tr h="213931">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81724206"/>
                  </a:ext>
                </a:extLst>
              </a:tr>
              <a:tr h="213931">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527943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74408737"/>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84129243"/>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0599049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679186538"/>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179047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5156610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94378489"/>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4612895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570890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0085489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21471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79720190"/>
                  </a:ext>
                </a:extLst>
              </a:tr>
            </a:tbl>
          </a:graphicData>
        </a:graphic>
      </p:graphicFrame>
      <p:pic>
        <p:nvPicPr>
          <p:cNvPr id="3" name="Picture 2" descr="Diagram&#10;&#10;Description automatically generated">
            <a:extLst>
              <a:ext uri="{FF2B5EF4-FFF2-40B4-BE49-F238E27FC236}">
                <a16:creationId xmlns:a16="http://schemas.microsoft.com/office/drawing/2014/main" id="{2F6680C5-43BF-ED4B-60E0-5E29F8A90107}"/>
              </a:ext>
            </a:extLst>
          </p:cNvPr>
          <p:cNvPicPr>
            <a:picLocks noChangeAspect="1"/>
          </p:cNvPicPr>
          <p:nvPr/>
        </p:nvPicPr>
        <p:blipFill>
          <a:blip r:embed="rId2"/>
          <a:stretch>
            <a:fillRect/>
          </a:stretch>
        </p:blipFill>
        <p:spPr>
          <a:xfrm>
            <a:off x="87438" y="1133106"/>
            <a:ext cx="5861417" cy="3636826"/>
          </a:xfrm>
          <a:prstGeom prst="rect">
            <a:avLst/>
          </a:prstGeom>
        </p:spPr>
      </p:pic>
      <p:sp>
        <p:nvSpPr>
          <p:cNvPr id="4" name="TextBox 3">
            <a:extLst>
              <a:ext uri="{FF2B5EF4-FFF2-40B4-BE49-F238E27FC236}">
                <a16:creationId xmlns:a16="http://schemas.microsoft.com/office/drawing/2014/main" id="{1CCD6A81-8633-8555-3E93-F25361C7411F}"/>
              </a:ext>
            </a:extLst>
          </p:cNvPr>
          <p:cNvSpPr txBox="1"/>
          <p:nvPr/>
        </p:nvSpPr>
        <p:spPr>
          <a:xfrm>
            <a:off x="1912884" y="4930822"/>
            <a:ext cx="1439918"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Vector data</a:t>
            </a:r>
          </a:p>
        </p:txBody>
      </p:sp>
      <p:sp>
        <p:nvSpPr>
          <p:cNvPr id="5" name="TextBox 4">
            <a:extLst>
              <a:ext uri="{FF2B5EF4-FFF2-40B4-BE49-F238E27FC236}">
                <a16:creationId xmlns:a16="http://schemas.microsoft.com/office/drawing/2014/main" id="{04332485-11FC-868E-FD50-0BFB7A679217}"/>
              </a:ext>
            </a:extLst>
          </p:cNvPr>
          <p:cNvSpPr txBox="1"/>
          <p:nvPr/>
        </p:nvSpPr>
        <p:spPr>
          <a:xfrm>
            <a:off x="8401341" y="4930822"/>
            <a:ext cx="1877775"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Raster data</a:t>
            </a:r>
          </a:p>
        </p:txBody>
      </p:sp>
      <p:sp>
        <p:nvSpPr>
          <p:cNvPr id="7" name="Slide Number Placeholder 3">
            <a:extLst>
              <a:ext uri="{FF2B5EF4-FFF2-40B4-BE49-F238E27FC236}">
                <a16:creationId xmlns:a16="http://schemas.microsoft.com/office/drawing/2014/main" id="{2CE446CE-03BB-E5A8-A8E7-8A1F2917F67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78128C5B-4A7F-E5E2-0035-4170D56BB410}"/>
              </a:ext>
            </a:extLst>
          </p:cNvPr>
          <p:cNvSpPr txBox="1"/>
          <p:nvPr/>
        </p:nvSpPr>
        <p:spPr>
          <a:xfrm>
            <a:off x="87438" y="5565216"/>
            <a:ext cx="5766368" cy="646331"/>
          </a:xfrm>
          <a:prstGeom prst="rect">
            <a:avLst/>
          </a:prstGeom>
          <a:solidFill>
            <a:schemeClr val="accent1"/>
          </a:solidFill>
          <a:ln>
            <a:solidFill>
              <a:schemeClr val="accent1"/>
            </a:solidFill>
          </a:ln>
        </p:spPr>
        <p:txBody>
          <a:bodyPr wrap="square" rtlCol="0">
            <a:spAutoFit/>
          </a:bodyPr>
          <a:lstStyle/>
          <a:p>
            <a:r>
              <a:rPr lang="en-GB" b="1" dirty="0">
                <a:latin typeface="Arial" panose="020B0604020202020204" pitchFamily="34" charset="0"/>
                <a:cs typeface="Arial" panose="020B0604020202020204" pitchFamily="34" charset="0"/>
              </a:rPr>
              <a:t>These are discrete spatial data that are stored as a shapefile format (.</a:t>
            </a:r>
            <a:r>
              <a:rPr lang="en-GB" b="1" dirty="0" err="1">
                <a:latin typeface="Arial" panose="020B0604020202020204" pitchFamily="34" charset="0"/>
                <a:cs typeface="Arial" panose="020B0604020202020204" pitchFamily="34" charset="0"/>
              </a:rPr>
              <a:t>shp</a:t>
            </a:r>
            <a:r>
              <a:rPr lang="en-GB" b="1" dirty="0">
                <a:latin typeface="Arial" panose="020B0604020202020204" pitchFamily="34" charset="0"/>
                <a:cs typeface="Arial" panose="020B0604020202020204" pitchFamily="34" charset="0"/>
              </a:rPr>
              <a:t>)</a:t>
            </a:r>
          </a:p>
        </p:txBody>
      </p:sp>
      <p:sp>
        <p:nvSpPr>
          <p:cNvPr id="8" name="TextBox 7">
            <a:extLst>
              <a:ext uri="{FF2B5EF4-FFF2-40B4-BE49-F238E27FC236}">
                <a16:creationId xmlns:a16="http://schemas.microsoft.com/office/drawing/2014/main" id="{76E58DD6-1C6E-EBDF-E806-6E4912669C1D}"/>
              </a:ext>
            </a:extLst>
          </p:cNvPr>
          <p:cNvSpPr txBox="1"/>
          <p:nvPr/>
        </p:nvSpPr>
        <p:spPr>
          <a:xfrm>
            <a:off x="6252209" y="5565216"/>
            <a:ext cx="5766368" cy="646331"/>
          </a:xfrm>
          <a:prstGeom prst="rect">
            <a:avLst/>
          </a:prstGeom>
          <a:solidFill>
            <a:schemeClr val="accent1"/>
          </a:solidFill>
          <a:ln>
            <a:solidFill>
              <a:schemeClr val="accent1"/>
            </a:solidFill>
          </a:ln>
        </p:spPr>
        <p:txBody>
          <a:bodyPr wrap="square" rtlCol="0">
            <a:spAutoFit/>
          </a:bodyPr>
          <a:lstStyle/>
          <a:p>
            <a:r>
              <a:rPr lang="en-GB" b="1" dirty="0">
                <a:latin typeface="Arial" panose="020B0604020202020204" pitchFamily="34" charset="0"/>
                <a:cs typeface="Arial" panose="020B0604020202020204" pitchFamily="34" charset="0"/>
              </a:rPr>
              <a:t>These are continuous gridded spatial data that are stored as a GEOTIFF format (.tiff)</a:t>
            </a:r>
          </a:p>
        </p:txBody>
      </p:sp>
    </p:spTree>
    <p:extLst>
      <p:ext uri="{BB962C8B-B14F-4D97-AF65-F5344CB8AC3E}">
        <p14:creationId xmlns:p14="http://schemas.microsoft.com/office/powerpoint/2010/main" val="1365288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3BDE2-113C-0D4F-84B5-35A99A0B2CF6}"/>
              </a:ext>
            </a:extLst>
          </p:cNvPr>
          <p:cNvSpPr txBox="1"/>
          <p:nvPr/>
        </p:nvSpPr>
        <p:spPr>
          <a:xfrm>
            <a:off x="1872171" y="340130"/>
            <a:ext cx="4328932" cy="369332"/>
          </a:xfrm>
          <a:prstGeom prst="rect">
            <a:avLst/>
          </a:prstGeom>
          <a:noFill/>
        </p:spPr>
        <p:txBody>
          <a:bodyPr wrap="square" rtlCol="0">
            <a:spAutoFit/>
          </a:bodyPr>
          <a:lstStyle/>
          <a:p>
            <a:r>
              <a:rPr lang="en-US" b="1" dirty="0">
                <a:latin typeface="Helvetica" pitchFamily="2" charset="0"/>
              </a:rPr>
              <a:t>Point Pattern Data (PPD)</a:t>
            </a:r>
          </a:p>
        </p:txBody>
      </p:sp>
      <p:sp>
        <p:nvSpPr>
          <p:cNvPr id="5" name="TextBox 4">
            <a:extLst>
              <a:ext uri="{FF2B5EF4-FFF2-40B4-BE49-F238E27FC236}">
                <a16:creationId xmlns:a16="http://schemas.microsoft.com/office/drawing/2014/main" id="{63E78F58-42A5-034A-8519-05B6D90D2849}"/>
              </a:ext>
            </a:extLst>
          </p:cNvPr>
          <p:cNvSpPr txBox="1"/>
          <p:nvPr/>
        </p:nvSpPr>
        <p:spPr>
          <a:xfrm>
            <a:off x="7409794" y="352033"/>
            <a:ext cx="4782206" cy="4955203"/>
          </a:xfrm>
          <a:prstGeom prst="rect">
            <a:avLst/>
          </a:prstGeom>
          <a:noFill/>
        </p:spPr>
        <p:txBody>
          <a:bodyPr wrap="square" rtlCol="0">
            <a:spAutoFit/>
          </a:bodyPr>
          <a:lstStyle/>
          <a:p>
            <a:pPr algn="ctr"/>
            <a:r>
              <a:rPr lang="en-US" sz="1600" b="1" dirty="0">
                <a:latin typeface="Helvetica Neue" panose="02000503000000020004" pitchFamily="2" charset="0"/>
                <a:ea typeface="Helvetica Neue" panose="02000503000000020004" pitchFamily="2" charset="0"/>
                <a:cs typeface="Helvetica Neue" panose="02000503000000020004" pitchFamily="2" charset="0"/>
              </a:rPr>
              <a:t>Key Characteristics</a:t>
            </a:r>
          </a:p>
          <a:p>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The main interest is the occurrences of an event at a points (or points). These events occur at “random” at any given geographic space and time.</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Examples of PPDs events (or outcomes):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Point locations of burglaries</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Riots</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Locations of car collisions etc.,</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Locations of where an adult tree needs to be replanted</a:t>
            </a:r>
          </a:p>
          <a:p>
            <a:pPr marL="285750" indent="-285750">
              <a:buFont typeface="Wingdings" pitchFamily="2" charset="2"/>
              <a:buChar char="§"/>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Some PPDs events may carry additional information that may describe the occurrence of an observed event (or outcome):</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Burglary: Type of premise that was burgled, time of day the burglary occurred etc.,</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Car collision: type of road, weather condition etc.</a:t>
            </a:r>
          </a:p>
          <a:p>
            <a:pPr marL="285750" indent="-285750">
              <a:buFont typeface="Wingdings" pitchFamily="2" charset="2"/>
              <a:buChar char="§"/>
            </a:pPr>
            <a:endParaRPr lang="en-US" dirty="0">
              <a:latin typeface="Helvetica" pitchFamily="2" charset="0"/>
            </a:endParaRPr>
          </a:p>
        </p:txBody>
      </p:sp>
      <p:pic>
        <p:nvPicPr>
          <p:cNvPr id="8" name="Picture 7" descr="Map&#10;&#10;Description automatically generated">
            <a:extLst>
              <a:ext uri="{FF2B5EF4-FFF2-40B4-BE49-F238E27FC236}">
                <a16:creationId xmlns:a16="http://schemas.microsoft.com/office/drawing/2014/main" id="{69D96F0F-FD7D-00CB-529A-6EF51E5DAD42}"/>
              </a:ext>
            </a:extLst>
          </p:cNvPr>
          <p:cNvPicPr>
            <a:picLocks noChangeAspect="1"/>
          </p:cNvPicPr>
          <p:nvPr/>
        </p:nvPicPr>
        <p:blipFill>
          <a:blip r:embed="rId3"/>
          <a:stretch>
            <a:fillRect/>
          </a:stretch>
        </p:blipFill>
        <p:spPr>
          <a:xfrm>
            <a:off x="210206" y="988904"/>
            <a:ext cx="7014095" cy="4062330"/>
          </a:xfrm>
          <a:prstGeom prst="rect">
            <a:avLst/>
          </a:prstGeom>
          <a:ln>
            <a:solidFill>
              <a:schemeClr val="tx1"/>
            </a:solidFill>
          </a:ln>
        </p:spPr>
      </p:pic>
      <p:sp>
        <p:nvSpPr>
          <p:cNvPr id="9" name="TextBox 8">
            <a:extLst>
              <a:ext uri="{FF2B5EF4-FFF2-40B4-BE49-F238E27FC236}">
                <a16:creationId xmlns:a16="http://schemas.microsoft.com/office/drawing/2014/main" id="{6F06E431-9D51-B2ED-EE6D-07CB9132F6B8}"/>
              </a:ext>
            </a:extLst>
          </p:cNvPr>
          <p:cNvSpPr txBox="1"/>
          <p:nvPr/>
        </p:nvSpPr>
        <p:spPr>
          <a:xfrm>
            <a:off x="210205" y="5304271"/>
            <a:ext cx="8303173"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Represents point locations of bicycle thefts in Central London area </a:t>
            </a:r>
          </a:p>
          <a:p>
            <a:r>
              <a:rPr lang="en-GB" dirty="0">
                <a:latin typeface="Helvetica Neue" panose="02000503000000020004" pitchFamily="2" charset="0"/>
                <a:ea typeface="Helvetica Neue" panose="02000503000000020004" pitchFamily="2" charset="0"/>
                <a:cs typeface="Helvetica Neue" panose="02000503000000020004" pitchFamily="2" charset="0"/>
              </a:rPr>
              <a:t>Source: </a:t>
            </a:r>
            <a:r>
              <a:rPr lang="en-GB" dirty="0" err="1">
                <a:latin typeface="Helvetica Neue" panose="02000503000000020004" pitchFamily="2" charset="0"/>
                <a:ea typeface="Helvetica Neue" panose="02000503000000020004" pitchFamily="2" charset="0"/>
                <a:cs typeface="Helvetica Neue" panose="02000503000000020004" pitchFamily="2" charset="0"/>
              </a:rPr>
              <a:t>BikeData.CycleStreets</a:t>
            </a:r>
            <a:r>
              <a:rPr lang="en-GB" dirty="0">
                <a:latin typeface="Helvetica Neue" panose="02000503000000020004" pitchFamily="2" charset="0"/>
                <a:ea typeface="Helvetica Neue" panose="02000503000000020004" pitchFamily="2" charset="0"/>
                <a:cs typeface="Helvetica Neue" panose="02000503000000020004" pitchFamily="2" charset="0"/>
              </a:rPr>
              <a:t> network </a:t>
            </a:r>
            <a:r>
              <a:rPr lang="en-GB" dirty="0">
                <a:latin typeface="Helvetica Neue" panose="02000503000000020004" pitchFamily="2" charset="0"/>
                <a:ea typeface="Helvetica Neue" panose="02000503000000020004" pitchFamily="2" charset="0"/>
                <a:cs typeface="Helvetica Neue" panose="02000503000000020004" pitchFamily="2" charset="0"/>
                <a:hlinkClick r:id="rId4"/>
              </a:rPr>
              <a:t>https://bikedata.cyclestreets.net/</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4" name="Slide Number Placeholder 3">
            <a:extLst>
              <a:ext uri="{FF2B5EF4-FFF2-40B4-BE49-F238E27FC236}">
                <a16:creationId xmlns:a16="http://schemas.microsoft.com/office/drawing/2014/main" id="{C8CB3BB3-57B4-B56F-63AF-33949ADECBF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34809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3BDE2-113C-0D4F-84B5-35A99A0B2CF6}"/>
              </a:ext>
            </a:extLst>
          </p:cNvPr>
          <p:cNvSpPr txBox="1"/>
          <p:nvPr/>
        </p:nvSpPr>
        <p:spPr>
          <a:xfrm>
            <a:off x="1767068" y="203168"/>
            <a:ext cx="4328932" cy="369332"/>
          </a:xfrm>
          <a:prstGeom prst="rect">
            <a:avLst/>
          </a:prstGeom>
          <a:noFill/>
        </p:spPr>
        <p:txBody>
          <a:bodyPr wrap="square" rtlCol="0">
            <a:spAutoFit/>
          </a:bodyPr>
          <a:lstStyle/>
          <a:p>
            <a:pPr algn="ctr"/>
            <a:r>
              <a:rPr lang="en-US" b="1" dirty="0">
                <a:latin typeface="Helvetica" pitchFamily="2" charset="0"/>
              </a:rPr>
              <a:t>Aggregated Data</a:t>
            </a:r>
          </a:p>
        </p:txBody>
      </p:sp>
      <p:sp>
        <p:nvSpPr>
          <p:cNvPr id="5" name="TextBox 4">
            <a:extLst>
              <a:ext uri="{FF2B5EF4-FFF2-40B4-BE49-F238E27FC236}">
                <a16:creationId xmlns:a16="http://schemas.microsoft.com/office/drawing/2014/main" id="{63E78F58-42A5-034A-8519-05B6D90D2849}"/>
              </a:ext>
            </a:extLst>
          </p:cNvPr>
          <p:cNvSpPr txBox="1"/>
          <p:nvPr/>
        </p:nvSpPr>
        <p:spPr>
          <a:xfrm>
            <a:off x="7686788" y="203168"/>
            <a:ext cx="4328932" cy="3970318"/>
          </a:xfrm>
          <a:prstGeom prst="rect">
            <a:avLst/>
          </a:prstGeom>
          <a:noFill/>
        </p:spPr>
        <p:txBody>
          <a:bodyPr wrap="square" rtlCol="0">
            <a:spAutoFit/>
          </a:bodyPr>
          <a:lstStyle/>
          <a:p>
            <a:pPr algn="ctr"/>
            <a:r>
              <a:rPr lang="en-US" b="1" dirty="0">
                <a:latin typeface="Helvetica" pitchFamily="2" charset="0"/>
              </a:rPr>
              <a:t>Key Characteristics</a:t>
            </a:r>
          </a:p>
          <a:p>
            <a:endParaRPr lang="en-US" b="1" dirty="0">
              <a:latin typeface="Helvetica" pitchFamily="2" charset="0"/>
            </a:endParaRPr>
          </a:p>
          <a:p>
            <a:r>
              <a:rPr lang="en-US" dirty="0">
                <a:latin typeface="Helvetica" pitchFamily="2" charset="0"/>
              </a:rPr>
              <a:t>The main interest the quantity of interest defined for line segments, areas, or regions.</a:t>
            </a:r>
          </a:p>
          <a:p>
            <a:pPr marL="285750" indent="-285750">
              <a:buFont typeface="Wingdings" pitchFamily="2" charset="2"/>
              <a:buChar char="§"/>
            </a:pPr>
            <a:endParaRPr lang="en-US" dirty="0">
              <a:latin typeface="Helvetica" pitchFamily="2" charset="0"/>
            </a:endParaRPr>
          </a:p>
          <a:p>
            <a:r>
              <a:rPr lang="en-US" dirty="0">
                <a:latin typeface="Helvetica" pitchFamily="2" charset="0"/>
              </a:rPr>
              <a:t>Events (or outcomes) that are aggregated measures to areas:</a:t>
            </a:r>
          </a:p>
          <a:p>
            <a:endParaRPr lang="en-US" dirty="0">
              <a:latin typeface="Helvetica" pitchFamily="2" charset="0"/>
            </a:endParaRPr>
          </a:p>
          <a:p>
            <a:pPr marL="285750" indent="-285750">
              <a:buFont typeface="Wingdings" pitchFamily="2" charset="2"/>
              <a:buChar char="§"/>
            </a:pPr>
            <a:r>
              <a:rPr lang="en-US" dirty="0">
                <a:latin typeface="Helvetica" pitchFamily="2" charset="0"/>
              </a:rPr>
              <a:t>Prevalence of a disease in areas</a:t>
            </a:r>
          </a:p>
          <a:p>
            <a:pPr marL="285750" indent="-285750">
              <a:buFont typeface="Wingdings" pitchFamily="2" charset="2"/>
              <a:buChar char="§"/>
            </a:pPr>
            <a:r>
              <a:rPr lang="en-US" dirty="0">
                <a:latin typeface="Helvetica" pitchFamily="2" charset="0"/>
              </a:rPr>
              <a:t>Population density in a county</a:t>
            </a:r>
          </a:p>
          <a:p>
            <a:pPr marL="285750" indent="-285750">
              <a:buFont typeface="Wingdings" pitchFamily="2" charset="2"/>
              <a:buChar char="§"/>
            </a:pPr>
            <a:r>
              <a:rPr lang="en-US" dirty="0">
                <a:latin typeface="Helvetica" pitchFamily="2" charset="0"/>
              </a:rPr>
              <a:t>Regional unemployment rates</a:t>
            </a:r>
          </a:p>
          <a:p>
            <a:pPr marL="285750" indent="-285750">
              <a:buFont typeface="Wingdings" pitchFamily="2" charset="2"/>
              <a:buChar char="§"/>
            </a:pPr>
            <a:r>
              <a:rPr lang="en-US" dirty="0">
                <a:latin typeface="Helvetica" pitchFamily="2" charset="0"/>
              </a:rPr>
              <a:t>Risk of an outcome</a:t>
            </a:r>
          </a:p>
          <a:p>
            <a:endParaRPr lang="en-US" dirty="0">
              <a:latin typeface="Helvetica" pitchFamily="2" charset="0"/>
            </a:endParaRPr>
          </a:p>
        </p:txBody>
      </p:sp>
      <p:pic>
        <p:nvPicPr>
          <p:cNvPr id="9" name="Picture 8">
            <a:extLst>
              <a:ext uri="{FF2B5EF4-FFF2-40B4-BE49-F238E27FC236}">
                <a16:creationId xmlns:a16="http://schemas.microsoft.com/office/drawing/2014/main" id="{4516C9CF-3986-315F-7BF2-43AA24D75B48}"/>
              </a:ext>
            </a:extLst>
          </p:cNvPr>
          <p:cNvPicPr>
            <a:picLocks noChangeAspect="1"/>
          </p:cNvPicPr>
          <p:nvPr/>
        </p:nvPicPr>
        <p:blipFill>
          <a:blip r:embed="rId2"/>
          <a:stretch>
            <a:fillRect/>
          </a:stretch>
        </p:blipFill>
        <p:spPr>
          <a:xfrm>
            <a:off x="119720" y="3575673"/>
            <a:ext cx="3391118" cy="2348291"/>
          </a:xfrm>
          <a:prstGeom prst="rect">
            <a:avLst/>
          </a:prstGeom>
          <a:ln>
            <a:solidFill>
              <a:schemeClr val="tx1"/>
            </a:solidFill>
          </a:ln>
        </p:spPr>
      </p:pic>
      <p:pic>
        <p:nvPicPr>
          <p:cNvPr id="11" name="Picture 10" descr="Map&#10;&#10;Description automatically generated">
            <a:extLst>
              <a:ext uri="{FF2B5EF4-FFF2-40B4-BE49-F238E27FC236}">
                <a16:creationId xmlns:a16="http://schemas.microsoft.com/office/drawing/2014/main" id="{ABD4EAAB-5743-5BF5-FF00-73D05B2F14B5}"/>
              </a:ext>
            </a:extLst>
          </p:cNvPr>
          <p:cNvPicPr>
            <a:picLocks noChangeAspect="1"/>
          </p:cNvPicPr>
          <p:nvPr/>
        </p:nvPicPr>
        <p:blipFill>
          <a:blip r:embed="rId3"/>
          <a:stretch>
            <a:fillRect/>
          </a:stretch>
        </p:blipFill>
        <p:spPr>
          <a:xfrm>
            <a:off x="3770026" y="709953"/>
            <a:ext cx="3437223" cy="2601838"/>
          </a:xfrm>
          <a:prstGeom prst="rect">
            <a:avLst/>
          </a:prstGeom>
        </p:spPr>
      </p:pic>
      <p:pic>
        <p:nvPicPr>
          <p:cNvPr id="13" name="Picture 12" descr="Diagram&#10;&#10;Description automatically generated">
            <a:extLst>
              <a:ext uri="{FF2B5EF4-FFF2-40B4-BE49-F238E27FC236}">
                <a16:creationId xmlns:a16="http://schemas.microsoft.com/office/drawing/2014/main" id="{8F2AED3A-ACB9-744F-6BBA-CC2F96DCD32B}"/>
              </a:ext>
            </a:extLst>
          </p:cNvPr>
          <p:cNvPicPr>
            <a:picLocks noChangeAspect="1"/>
          </p:cNvPicPr>
          <p:nvPr/>
        </p:nvPicPr>
        <p:blipFill>
          <a:blip r:embed="rId4"/>
          <a:stretch>
            <a:fillRect/>
          </a:stretch>
        </p:blipFill>
        <p:spPr>
          <a:xfrm>
            <a:off x="3770026" y="3575674"/>
            <a:ext cx="3391118" cy="2348290"/>
          </a:xfrm>
          <a:prstGeom prst="rect">
            <a:avLst/>
          </a:prstGeom>
          <a:ln>
            <a:solidFill>
              <a:schemeClr val="tx1"/>
            </a:solidFill>
          </a:ln>
        </p:spPr>
      </p:pic>
      <p:sp>
        <p:nvSpPr>
          <p:cNvPr id="14" name="TextBox 13">
            <a:extLst>
              <a:ext uri="{FF2B5EF4-FFF2-40B4-BE49-F238E27FC236}">
                <a16:creationId xmlns:a16="http://schemas.microsoft.com/office/drawing/2014/main" id="{D318CDF8-759E-90CA-9B0C-868997F576A9}"/>
              </a:ext>
            </a:extLst>
          </p:cNvPr>
          <p:cNvSpPr txBox="1"/>
          <p:nvPr/>
        </p:nvSpPr>
        <p:spPr>
          <a:xfrm>
            <a:off x="7263809" y="5056086"/>
            <a:ext cx="4808471" cy="938719"/>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Sources:</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Musah, A.,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(2020):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5"/>
              </a:rPr>
              <a:t>https://doi.org/10.1016/j.apgeog.2019.102126</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Todd, J.,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(2021):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6"/>
              </a:rPr>
              <a:t>https://doi.org/10.1177/23998083211001836</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r>
              <a:rPr lang="en-GB" sz="1100" dirty="0">
                <a:latin typeface="Helvetica Neue" panose="02000503000000020004" pitchFamily="2" charset="0"/>
                <a:ea typeface="Helvetica Neue" panose="02000503000000020004" pitchFamily="2" charset="0"/>
                <a:cs typeface="Helvetica Neue" panose="02000503000000020004" pitchFamily="2" charset="0"/>
              </a:rPr>
              <a:t>Li, L.,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(2022):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7"/>
              </a:rPr>
              <a:t>https://doi.org/10.1016/j.apgeog.2022.102718</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1100" dirty="0" err="1">
                <a:latin typeface="Helvetica Neue" panose="02000503000000020004" pitchFamily="2" charset="0"/>
                <a:ea typeface="Helvetica Neue" panose="02000503000000020004" pitchFamily="2" charset="0"/>
                <a:cs typeface="Helvetica Neue" panose="02000503000000020004" pitchFamily="2" charset="0"/>
              </a:rPr>
              <a:t>Elimian</a:t>
            </a:r>
            <a:r>
              <a:rPr lang="en-GB" sz="1100" dirty="0">
                <a:latin typeface="Helvetica Neue" panose="02000503000000020004" pitchFamily="2" charset="0"/>
                <a:ea typeface="Helvetica Neue" panose="02000503000000020004" pitchFamily="2" charset="0"/>
                <a:cs typeface="Helvetica Neue" panose="02000503000000020004" pitchFamily="2" charset="0"/>
              </a:rPr>
              <a:t>, K.,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a:t>
            </a:r>
            <a:r>
              <a:rPr lang="en-GB" sz="1100" dirty="0">
                <a:latin typeface="Helvetica Neue" panose="02000503000000020004" pitchFamily="2" charset="0"/>
                <a:ea typeface="Helvetica Neue" panose="02000503000000020004" pitchFamily="2" charset="0"/>
                <a:cs typeface="Helvetica Neue" panose="02000503000000020004" pitchFamily="2" charset="0"/>
              </a:rPr>
              <a:t>. (2022):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8"/>
              </a:rPr>
              <a:t>http://dx.doi.org/10.1136/bmjopen-2022-063703</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p:txBody>
      </p:sp>
      <p:pic>
        <p:nvPicPr>
          <p:cNvPr id="15" name="Picture 14" descr="Map&#10;&#10;Description automatically generated">
            <a:extLst>
              <a:ext uri="{FF2B5EF4-FFF2-40B4-BE49-F238E27FC236}">
                <a16:creationId xmlns:a16="http://schemas.microsoft.com/office/drawing/2014/main" id="{2F1F17FB-AF3C-AC84-9473-432CD4BF6DE8}"/>
              </a:ext>
            </a:extLst>
          </p:cNvPr>
          <p:cNvPicPr>
            <a:picLocks noChangeAspect="1"/>
          </p:cNvPicPr>
          <p:nvPr/>
        </p:nvPicPr>
        <p:blipFill rotWithShape="1">
          <a:blip r:embed="rId9"/>
          <a:srcRect r="7969"/>
          <a:stretch/>
        </p:blipFill>
        <p:spPr>
          <a:xfrm>
            <a:off x="119720" y="709954"/>
            <a:ext cx="3520110" cy="2601837"/>
          </a:xfrm>
          <a:prstGeom prst="rect">
            <a:avLst/>
          </a:prstGeom>
          <a:solidFill>
            <a:schemeClr val="bg1">
              <a:lumMod val="85000"/>
            </a:schemeClr>
          </a:solidFill>
          <a:ln>
            <a:solidFill>
              <a:schemeClr val="tx1"/>
            </a:solidFill>
          </a:ln>
        </p:spPr>
      </p:pic>
      <p:sp>
        <p:nvSpPr>
          <p:cNvPr id="4" name="Slide Number Placeholder 3">
            <a:extLst>
              <a:ext uri="{FF2B5EF4-FFF2-40B4-BE49-F238E27FC236}">
                <a16:creationId xmlns:a16="http://schemas.microsoft.com/office/drawing/2014/main" id="{1A07351A-4BC4-138A-913E-492ACF3F763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spTree>
    <p:extLst>
      <p:ext uri="{BB962C8B-B14F-4D97-AF65-F5344CB8AC3E}">
        <p14:creationId xmlns:p14="http://schemas.microsoft.com/office/powerpoint/2010/main" val="944612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3BDE2-113C-0D4F-84B5-35A99A0B2CF6}"/>
              </a:ext>
            </a:extLst>
          </p:cNvPr>
          <p:cNvSpPr txBox="1"/>
          <p:nvPr/>
        </p:nvSpPr>
        <p:spPr>
          <a:xfrm>
            <a:off x="1788649" y="340130"/>
            <a:ext cx="4328932" cy="369332"/>
          </a:xfrm>
          <a:prstGeom prst="rect">
            <a:avLst/>
          </a:prstGeom>
          <a:noFill/>
        </p:spPr>
        <p:txBody>
          <a:bodyPr wrap="square" rtlCol="0">
            <a:spAutoFit/>
          </a:bodyPr>
          <a:lstStyle/>
          <a:p>
            <a:pPr algn="ctr"/>
            <a:r>
              <a:rPr lang="en-US" b="1" dirty="0">
                <a:latin typeface="Helvetica" pitchFamily="2" charset="0"/>
              </a:rPr>
              <a:t>Geostatistical Data</a:t>
            </a:r>
          </a:p>
        </p:txBody>
      </p:sp>
      <p:sp>
        <p:nvSpPr>
          <p:cNvPr id="5" name="TextBox 4">
            <a:extLst>
              <a:ext uri="{FF2B5EF4-FFF2-40B4-BE49-F238E27FC236}">
                <a16:creationId xmlns:a16="http://schemas.microsoft.com/office/drawing/2014/main" id="{63E78F58-42A5-034A-8519-05B6D90D2849}"/>
              </a:ext>
            </a:extLst>
          </p:cNvPr>
          <p:cNvSpPr txBox="1"/>
          <p:nvPr/>
        </p:nvSpPr>
        <p:spPr>
          <a:xfrm>
            <a:off x="8060875" y="340130"/>
            <a:ext cx="4131125" cy="4801314"/>
          </a:xfrm>
          <a:prstGeom prst="rect">
            <a:avLst/>
          </a:prstGeom>
          <a:noFill/>
        </p:spPr>
        <p:txBody>
          <a:bodyPr wrap="square" rtlCol="0">
            <a:spAutoFit/>
          </a:bodyPr>
          <a:lstStyle/>
          <a:p>
            <a:pPr algn="ctr"/>
            <a:r>
              <a:rPr lang="en-US" b="1" dirty="0">
                <a:latin typeface="Helvetica" pitchFamily="2" charset="0"/>
              </a:rPr>
              <a:t>Key Characteristics</a:t>
            </a:r>
          </a:p>
          <a:p>
            <a:endParaRPr lang="en-US" b="1" dirty="0">
              <a:latin typeface="Helvetica" pitchFamily="2" charset="0"/>
            </a:endParaRPr>
          </a:p>
          <a:p>
            <a:pPr marL="285750" indent="-285750">
              <a:buFont typeface="Wingdings" pitchFamily="2" charset="2"/>
              <a:buChar char="§"/>
            </a:pPr>
            <a:r>
              <a:rPr lang="en-US" dirty="0">
                <a:latin typeface="Helvetica" pitchFamily="2" charset="0"/>
              </a:rPr>
              <a:t>The quantity of interest has a value at any location across a given area.</a:t>
            </a:r>
          </a:p>
          <a:p>
            <a:pPr marL="285750" indent="-285750">
              <a:buFont typeface="Wingdings" pitchFamily="2" charset="2"/>
              <a:buChar char="§"/>
            </a:pPr>
            <a:r>
              <a:rPr lang="en-US" dirty="0">
                <a:latin typeface="Helvetica" pitchFamily="2" charset="0"/>
              </a:rPr>
              <a:t>These are values over a grid/raster</a:t>
            </a:r>
          </a:p>
          <a:p>
            <a:pPr marL="285750" indent="-285750">
              <a:buFont typeface="Wingdings" pitchFamily="2" charset="2"/>
              <a:buChar char="§"/>
            </a:pPr>
            <a:endParaRPr lang="en-US" dirty="0">
              <a:latin typeface="Helvetica" pitchFamily="2" charset="0"/>
            </a:endParaRPr>
          </a:p>
          <a:p>
            <a:r>
              <a:rPr lang="en-US" dirty="0">
                <a:latin typeface="Helvetica" pitchFamily="2" charset="0"/>
              </a:rPr>
              <a:t>Events are usual statistical prediction determined from “</a:t>
            </a:r>
            <a:r>
              <a:rPr lang="en-US" b="1" dirty="0">
                <a:latin typeface="Helvetica" pitchFamily="2" charset="0"/>
              </a:rPr>
              <a:t>sampled</a:t>
            </a:r>
            <a:r>
              <a:rPr lang="en-US" dirty="0">
                <a:latin typeface="Helvetica" pitchFamily="2" charset="0"/>
              </a:rPr>
              <a:t>” points with continuous data values:</a:t>
            </a:r>
          </a:p>
          <a:p>
            <a:endParaRPr lang="en-US" dirty="0">
              <a:latin typeface="Helvetica" pitchFamily="2" charset="0"/>
            </a:endParaRPr>
          </a:p>
          <a:p>
            <a:pPr marL="285750" indent="-285750">
              <a:buFont typeface="Wingdings" pitchFamily="2" charset="2"/>
              <a:buChar char="§"/>
            </a:pPr>
            <a:r>
              <a:rPr lang="en-US" dirty="0">
                <a:latin typeface="Helvetica" pitchFamily="2" charset="0"/>
              </a:rPr>
              <a:t>Land surface elevation</a:t>
            </a:r>
          </a:p>
          <a:p>
            <a:pPr marL="285750" indent="-285750">
              <a:buFont typeface="Wingdings" pitchFamily="2" charset="2"/>
              <a:buChar char="§"/>
            </a:pPr>
            <a:r>
              <a:rPr lang="en-US" dirty="0">
                <a:latin typeface="Helvetica" pitchFamily="2" charset="0"/>
              </a:rPr>
              <a:t>Diffusion of ambient air pollutants</a:t>
            </a:r>
          </a:p>
          <a:p>
            <a:pPr marL="285750" indent="-285750">
              <a:buFont typeface="Wingdings" pitchFamily="2" charset="2"/>
              <a:buChar char="§"/>
            </a:pPr>
            <a:r>
              <a:rPr lang="en-US" dirty="0">
                <a:latin typeface="Helvetica" pitchFamily="2" charset="0"/>
              </a:rPr>
              <a:t>Environmental suitability for breeding habitats of mosquitoes</a:t>
            </a:r>
          </a:p>
          <a:p>
            <a:pPr marL="285750" indent="-285750">
              <a:buFont typeface="Wingdings" pitchFamily="2" charset="2"/>
              <a:buChar char="§"/>
            </a:pPr>
            <a:r>
              <a:rPr lang="en-US" dirty="0">
                <a:latin typeface="Helvetica" pitchFamily="2" charset="0"/>
              </a:rPr>
              <a:t>Community surveys pertained to disease burden</a:t>
            </a:r>
          </a:p>
          <a:p>
            <a:endParaRPr lang="en-US" dirty="0">
              <a:latin typeface="Helvetica" pitchFamily="2" charset="0"/>
            </a:endParaRPr>
          </a:p>
        </p:txBody>
      </p:sp>
      <p:pic>
        <p:nvPicPr>
          <p:cNvPr id="10" name="Picture 9" descr="Map&#10;&#10;Description automatically generated">
            <a:extLst>
              <a:ext uri="{FF2B5EF4-FFF2-40B4-BE49-F238E27FC236}">
                <a16:creationId xmlns:a16="http://schemas.microsoft.com/office/drawing/2014/main" id="{DFCC7553-E170-E98F-30F4-B6C4325A0E03}"/>
              </a:ext>
            </a:extLst>
          </p:cNvPr>
          <p:cNvPicPr>
            <a:picLocks noChangeAspect="1"/>
          </p:cNvPicPr>
          <p:nvPr/>
        </p:nvPicPr>
        <p:blipFill>
          <a:blip r:embed="rId2"/>
          <a:stretch>
            <a:fillRect/>
          </a:stretch>
        </p:blipFill>
        <p:spPr>
          <a:xfrm>
            <a:off x="66915" y="828011"/>
            <a:ext cx="7772400" cy="3904755"/>
          </a:xfrm>
          <a:prstGeom prst="rect">
            <a:avLst/>
          </a:prstGeom>
          <a:ln>
            <a:solidFill>
              <a:schemeClr val="tx1"/>
            </a:solidFill>
          </a:ln>
        </p:spPr>
      </p:pic>
      <p:sp>
        <p:nvSpPr>
          <p:cNvPr id="11" name="TextBox 10">
            <a:extLst>
              <a:ext uri="{FF2B5EF4-FFF2-40B4-BE49-F238E27FC236}">
                <a16:creationId xmlns:a16="http://schemas.microsoft.com/office/drawing/2014/main" id="{70260CE4-C8DC-4736-1DF1-5C135F6FE0CA}"/>
              </a:ext>
            </a:extLst>
          </p:cNvPr>
          <p:cNvSpPr txBox="1"/>
          <p:nvPr/>
        </p:nvSpPr>
        <p:spPr>
          <a:xfrm>
            <a:off x="66913" y="4941747"/>
            <a:ext cx="7899927" cy="830997"/>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Sampled points are surveys on prevalence of malaria, which were used to make survey predication of prevalence at unsampled areas in Sub-Saharan Africa</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Source: The Malaria Atlas Project </a:t>
            </a:r>
            <a:r>
              <a:rPr lang="en-GB" sz="1200" dirty="0">
                <a:latin typeface="Helvetica Neue" panose="02000503000000020004" pitchFamily="2" charset="0"/>
                <a:ea typeface="Helvetica Neue" panose="02000503000000020004" pitchFamily="2" charset="0"/>
                <a:cs typeface="Helvetica Neue" panose="02000503000000020004" pitchFamily="2" charset="0"/>
                <a:hlinkClick r:id="rId3"/>
              </a:rPr>
              <a:t>https://malariaatlas.org</a:t>
            </a:r>
            <a:r>
              <a:rPr lang="en-GB" sz="12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4" name="Slide Number Placeholder 3">
            <a:extLst>
              <a:ext uri="{FF2B5EF4-FFF2-40B4-BE49-F238E27FC236}">
                <a16:creationId xmlns:a16="http://schemas.microsoft.com/office/drawing/2014/main" id="{BA359245-2B5A-6FC0-8AC8-11D408B50B9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Tree>
    <p:extLst>
      <p:ext uri="{BB962C8B-B14F-4D97-AF65-F5344CB8AC3E}">
        <p14:creationId xmlns:p14="http://schemas.microsoft.com/office/powerpoint/2010/main" val="2438282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532398" y="466343"/>
            <a:ext cx="10743550" cy="5234062"/>
          </a:xfrm>
        </p:spPr>
        <p:txBody>
          <a:bodyPr>
            <a:normAutofit/>
          </a:bodyPr>
          <a:lstStyle/>
          <a:p>
            <a:pPr marL="0" indent="0">
              <a:buNone/>
            </a:pPr>
            <a:r>
              <a:rPr lang="en-US" sz="1800" b="1" dirty="0">
                <a:latin typeface="Helvetica" pitchFamily="2" charset="0"/>
                <a:ea typeface="Helvetica Neue Condensed" panose="02000503000000020004" pitchFamily="2" charset="0"/>
                <a:cs typeface="Helvetica Neue Condensed" panose="02000503000000020004" pitchFamily="2" charset="0"/>
              </a:rPr>
              <a:t>Non-spatial context &amp; data structure:</a:t>
            </a: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r>
              <a:rPr lang="en-US" sz="1800" dirty="0">
                <a:latin typeface="Helvetica" pitchFamily="2" charset="0"/>
                <a:ea typeface="Helvetica Neue Condensed" panose="02000503000000020004" pitchFamily="2" charset="0"/>
                <a:cs typeface="Helvetica Neue Condensed" panose="02000503000000020004" pitchFamily="2" charset="0"/>
              </a:rPr>
              <a:t>Attributes that defines an entity’s location are typically excluded from the analysis</a:t>
            </a:r>
          </a:p>
          <a:p>
            <a:pPr>
              <a:buFont typeface="Wingdings" pitchFamily="2" charset="2"/>
              <a:buChar char="§"/>
            </a:pPr>
            <a:r>
              <a:rPr lang="en-US" sz="1800" dirty="0">
                <a:latin typeface="Helvetica" pitchFamily="2" charset="0"/>
                <a:ea typeface="Helvetica Neue Condensed" panose="02000503000000020004" pitchFamily="2" charset="0"/>
                <a:cs typeface="Helvetica Neue Condensed" panose="02000503000000020004" pitchFamily="2" charset="0"/>
              </a:rPr>
              <a:t>The conventional statistical methods, that assumes independence, are used for analyzing such dataset</a:t>
            </a:r>
          </a:p>
          <a:p>
            <a:pPr>
              <a:buFont typeface="Wingdings" pitchFamily="2" charset="2"/>
              <a:buChar char="§"/>
            </a:pPr>
            <a:r>
              <a:rPr lang="en-US" sz="1800" dirty="0">
                <a:latin typeface="Helvetica" pitchFamily="2" charset="0"/>
                <a:ea typeface="Helvetica Neue Condensed" panose="02000503000000020004" pitchFamily="2" charset="0"/>
                <a:cs typeface="Helvetica Neue Condensed" panose="02000503000000020004" pitchFamily="2" charset="0"/>
              </a:rPr>
              <a:t>Results churned from this dataset are completely independent from “</a:t>
            </a:r>
            <a:r>
              <a:rPr lang="en-US" sz="1800" b="1" dirty="0">
                <a:latin typeface="Helvetica" pitchFamily="2" charset="0"/>
                <a:ea typeface="Helvetica Neue Condensed" panose="02000503000000020004" pitchFamily="2" charset="0"/>
                <a:cs typeface="Helvetica Neue Condensed" panose="02000503000000020004" pitchFamily="2" charset="0"/>
              </a:rPr>
              <a:t>spatial arrangement</a:t>
            </a:r>
            <a:r>
              <a:rPr lang="en-US" sz="1800" dirty="0">
                <a:latin typeface="Helvetica" pitchFamily="2" charset="0"/>
                <a:ea typeface="Helvetica Neue Condensed" panose="02000503000000020004" pitchFamily="2" charset="0"/>
                <a:cs typeface="Helvetica Neue Condensed" panose="02000503000000020004" pitchFamily="2" charset="0"/>
              </a:rPr>
              <a:t>” of the entities. </a:t>
            </a:r>
          </a:p>
          <a:p>
            <a:pPr>
              <a:buFont typeface="Wingdings" pitchFamily="2" charset="2"/>
              <a:buChar char="§"/>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p:txBody>
      </p:sp>
      <p:pic>
        <p:nvPicPr>
          <p:cNvPr id="4" name="Picture 3" descr="A picture containing graphical user interface&#10;&#10;Description automatically generated">
            <a:extLst>
              <a:ext uri="{FF2B5EF4-FFF2-40B4-BE49-F238E27FC236}">
                <a16:creationId xmlns:a16="http://schemas.microsoft.com/office/drawing/2014/main" id="{0AEC4EDB-45BC-BB47-B6D9-BDF944CA10D7}"/>
              </a:ext>
            </a:extLst>
          </p:cNvPr>
          <p:cNvPicPr>
            <a:picLocks noChangeAspect="1"/>
          </p:cNvPicPr>
          <p:nvPr/>
        </p:nvPicPr>
        <p:blipFill>
          <a:blip r:embed="rId3"/>
          <a:stretch>
            <a:fillRect/>
          </a:stretch>
        </p:blipFill>
        <p:spPr>
          <a:xfrm>
            <a:off x="1590745" y="1025768"/>
            <a:ext cx="4921689" cy="2403232"/>
          </a:xfrm>
          <a:prstGeom prst="rect">
            <a:avLst/>
          </a:prstGeom>
        </p:spPr>
      </p:pic>
      <p:sp>
        <p:nvSpPr>
          <p:cNvPr id="5" name="TextBox 4">
            <a:extLst>
              <a:ext uri="{FF2B5EF4-FFF2-40B4-BE49-F238E27FC236}">
                <a16:creationId xmlns:a16="http://schemas.microsoft.com/office/drawing/2014/main" id="{86BCA957-FEAB-AE4B-8D92-0F3A5E5A79FC}"/>
              </a:ext>
            </a:extLst>
          </p:cNvPr>
          <p:cNvSpPr txBox="1"/>
          <p:nvPr/>
        </p:nvSpPr>
        <p:spPr>
          <a:xfrm>
            <a:off x="8240045" y="611400"/>
            <a:ext cx="3485082" cy="2554545"/>
          </a:xfrm>
          <a:prstGeom prst="rect">
            <a:avLst/>
          </a:prstGeom>
          <a:noFill/>
        </p:spPr>
        <p:txBody>
          <a:bodyPr wrap="square" rtlCol="0">
            <a:spAutoFit/>
          </a:bodyPr>
          <a:lstStyle/>
          <a:p>
            <a:r>
              <a:rPr lang="en-US" sz="1600" dirty="0">
                <a:latin typeface="Helvetica" pitchFamily="2" charset="0"/>
              </a:rPr>
              <a:t>To apply some spatial analysis to data – you must have some variable that defines the entity’s geographic location. This can be </a:t>
            </a:r>
            <a:r>
              <a:rPr lang="en-US" sz="1600" b="1" dirty="0">
                <a:latin typeface="Helvetica" pitchFamily="2" charset="0"/>
              </a:rPr>
              <a:t>GPS coordinates</a:t>
            </a:r>
            <a:r>
              <a:rPr lang="en-US" sz="1600" dirty="0">
                <a:latin typeface="Helvetica" pitchFamily="2" charset="0"/>
              </a:rPr>
              <a:t>, </a:t>
            </a:r>
            <a:r>
              <a:rPr lang="en-US" sz="1600" b="1" dirty="0">
                <a:latin typeface="Helvetica" pitchFamily="2" charset="0"/>
              </a:rPr>
              <a:t>spatially referenced geometries </a:t>
            </a:r>
            <a:r>
              <a:rPr lang="en-US" sz="1600" dirty="0">
                <a:latin typeface="Helvetica" pitchFamily="2" charset="0"/>
              </a:rPr>
              <a:t>of an area</a:t>
            </a:r>
          </a:p>
          <a:p>
            <a:endParaRPr lang="en-US" sz="1600" dirty="0">
              <a:latin typeface="Helvetica" pitchFamily="2" charset="0"/>
            </a:endParaRPr>
          </a:p>
          <a:p>
            <a:r>
              <a:rPr lang="en-US" sz="1600" dirty="0">
                <a:latin typeface="Helvetica" pitchFamily="2" charset="0"/>
              </a:rPr>
              <a:t>NOTES: It is not enough to have the just the name of the area(s). It must be some geometric entry!  </a:t>
            </a:r>
          </a:p>
        </p:txBody>
      </p:sp>
      <p:sp>
        <p:nvSpPr>
          <p:cNvPr id="7" name="Slide Number Placeholder 3">
            <a:extLst>
              <a:ext uri="{FF2B5EF4-FFF2-40B4-BE49-F238E27FC236}">
                <a16:creationId xmlns:a16="http://schemas.microsoft.com/office/drawing/2014/main" id="{6CDF45C3-4D2D-7D69-94D1-B7225AEBBC4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Tree>
    <p:extLst>
      <p:ext uri="{BB962C8B-B14F-4D97-AF65-F5344CB8AC3E}">
        <p14:creationId xmlns:p14="http://schemas.microsoft.com/office/powerpoint/2010/main" val="1701538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05713" y="444843"/>
            <a:ext cx="11786287" cy="5934936"/>
          </a:xfrm>
        </p:spPr>
        <p:txBody>
          <a:bodyPr>
            <a:normAutofit lnSpcReduction="10000"/>
          </a:bodyPr>
          <a:lstStyle/>
          <a:p>
            <a:pPr marL="0" indent="0">
              <a:buNone/>
            </a:pPr>
            <a:r>
              <a:rPr lang="en-US" sz="2600" b="1" dirty="0">
                <a:latin typeface="Helvetica Neue" panose="02000503000000020004" pitchFamily="2" charset="0"/>
                <a:ea typeface="Helvetica Neue" panose="02000503000000020004" pitchFamily="2" charset="0"/>
                <a:cs typeface="Helvetica Neue" panose="02000503000000020004" pitchFamily="2" charset="0"/>
              </a:rPr>
              <a:t>Spatial context &amp; data structure:</a:t>
            </a: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Attributes that defines an entity’s location are typically explicitly incorporated into analysis</a:t>
            </a: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Spatial statistical methods, that assumes dependence, are used for analyzing such geographically referenced dataset</a:t>
            </a: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Results churned from this dataset are completely dependent from “</a:t>
            </a:r>
            <a:r>
              <a:rPr lang="en-US" sz="2000" b="1" dirty="0">
                <a:latin typeface="Helvetica Neue" panose="02000503000000020004" pitchFamily="2" charset="0"/>
                <a:ea typeface="Helvetica Neue" panose="02000503000000020004" pitchFamily="2" charset="0"/>
                <a:cs typeface="Helvetica Neue" panose="02000503000000020004" pitchFamily="2" charset="0"/>
              </a:rPr>
              <a:t>spatial arrangement</a:t>
            </a:r>
            <a:r>
              <a:rPr lang="en-US" sz="2000" dirty="0">
                <a:latin typeface="Helvetica Neue" panose="02000503000000020004" pitchFamily="2" charset="0"/>
                <a:ea typeface="Helvetica Neue" panose="02000503000000020004" pitchFamily="2" charset="0"/>
                <a:cs typeface="Helvetica Neue" panose="02000503000000020004" pitchFamily="2" charset="0"/>
              </a:rPr>
              <a:t>” of the entities. </a:t>
            </a:r>
          </a:p>
          <a:p>
            <a:pPr>
              <a:buFont typeface="Wingdings" pitchFamily="2" charset="2"/>
              <a:buChar char="§"/>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p:txBody>
      </p:sp>
      <p:sp>
        <p:nvSpPr>
          <p:cNvPr id="5" name="TextBox 4">
            <a:extLst>
              <a:ext uri="{FF2B5EF4-FFF2-40B4-BE49-F238E27FC236}">
                <a16:creationId xmlns:a16="http://schemas.microsoft.com/office/drawing/2014/main" id="{86BCA957-FEAB-AE4B-8D92-0F3A5E5A79FC}"/>
              </a:ext>
            </a:extLst>
          </p:cNvPr>
          <p:cNvSpPr txBox="1"/>
          <p:nvPr/>
        </p:nvSpPr>
        <p:spPr>
          <a:xfrm>
            <a:off x="8080908" y="574263"/>
            <a:ext cx="3175622" cy="2893100"/>
          </a:xfrm>
          <a:prstGeom prst="rect">
            <a:avLst/>
          </a:prstGeom>
          <a:noFill/>
          <a:ln w="38100">
            <a:solidFill>
              <a:srgbClr val="FF0000"/>
            </a:solidFill>
          </a:ln>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In this example, what defines the entity’s geographic location are </a:t>
            </a:r>
            <a:r>
              <a:rPr lang="en-US" sz="1400" b="1" dirty="0">
                <a:latin typeface="Helvetica Neue" panose="02000503000000020004" pitchFamily="2" charset="0"/>
                <a:ea typeface="Helvetica Neue" panose="02000503000000020004" pitchFamily="2" charset="0"/>
                <a:cs typeface="Helvetica Neue" panose="02000503000000020004" pitchFamily="2" charset="0"/>
              </a:rPr>
              <a:t>X, Y GPS coordinates, or some geometry</a:t>
            </a:r>
          </a:p>
          <a:p>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Definition of an entity’s location are not limited to coordinates, you can have spatially reference areas with their associated boundaries with geometries.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This instance illustrates an example of geostatistical data.</a:t>
            </a:r>
          </a:p>
        </p:txBody>
      </p:sp>
      <p:pic>
        <p:nvPicPr>
          <p:cNvPr id="6" name="Picture 5" descr="A picture containing calendar&#10;&#10;Description automatically generated">
            <a:extLst>
              <a:ext uri="{FF2B5EF4-FFF2-40B4-BE49-F238E27FC236}">
                <a16:creationId xmlns:a16="http://schemas.microsoft.com/office/drawing/2014/main" id="{63AA5D7B-912E-A448-98FE-D8574EBA9176}"/>
              </a:ext>
            </a:extLst>
          </p:cNvPr>
          <p:cNvPicPr>
            <a:picLocks noChangeAspect="1"/>
          </p:cNvPicPr>
          <p:nvPr/>
        </p:nvPicPr>
        <p:blipFill>
          <a:blip r:embed="rId3"/>
          <a:stretch>
            <a:fillRect/>
          </a:stretch>
        </p:blipFill>
        <p:spPr>
          <a:xfrm>
            <a:off x="1510817" y="990952"/>
            <a:ext cx="6105324" cy="2701046"/>
          </a:xfrm>
          <a:prstGeom prst="rect">
            <a:avLst/>
          </a:prstGeom>
        </p:spPr>
      </p:pic>
      <p:sp>
        <p:nvSpPr>
          <p:cNvPr id="7" name="Rectangle 6">
            <a:extLst>
              <a:ext uri="{FF2B5EF4-FFF2-40B4-BE49-F238E27FC236}">
                <a16:creationId xmlns:a16="http://schemas.microsoft.com/office/drawing/2014/main" id="{E9CAF19E-1B6E-884E-ACBD-024536ED908A}"/>
              </a:ext>
            </a:extLst>
          </p:cNvPr>
          <p:cNvSpPr/>
          <p:nvPr/>
        </p:nvSpPr>
        <p:spPr>
          <a:xfrm>
            <a:off x="2523281" y="990952"/>
            <a:ext cx="1273215" cy="2701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381C7E8A-6F60-6949-8CB4-C3A353627106}"/>
              </a:ext>
            </a:extLst>
          </p:cNvPr>
          <p:cNvCxnSpPr/>
          <p:nvPr/>
        </p:nvCxnSpPr>
        <p:spPr>
          <a:xfrm>
            <a:off x="3796496" y="1435261"/>
            <a:ext cx="427105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46F74544-8D04-AF85-E92D-E1730F339DEF}"/>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56875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A7429-7599-BE25-1649-8B60F4A5250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3AB01C0-FC48-C42E-051F-C79DA677FDF3}"/>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A0A6E-3C90-F8C0-57F5-25705457A767}"/>
              </a:ext>
            </a:extLst>
          </p:cNvPr>
          <p:cNvSpPr>
            <a:spLocks noGrp="1"/>
          </p:cNvSpPr>
          <p:nvPr>
            <p:ph type="title"/>
          </p:nvPr>
        </p:nvSpPr>
        <p:spPr>
          <a:xfrm>
            <a:off x="0" y="2451856"/>
            <a:ext cx="12192000" cy="1954287"/>
          </a:xfrm>
        </p:spPr>
        <p:txBody>
          <a:bodyPr>
            <a:normAutofit/>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Various Spatial Analytical Techniques</a:t>
            </a:r>
          </a:p>
        </p:txBody>
      </p:sp>
      <p:sp>
        <p:nvSpPr>
          <p:cNvPr id="5" name="Slide Number Placeholder 3">
            <a:extLst>
              <a:ext uri="{FF2B5EF4-FFF2-40B4-BE49-F238E27FC236}">
                <a16:creationId xmlns:a16="http://schemas.microsoft.com/office/drawing/2014/main" id="{8D0799B3-C870-5D86-ADBD-09C2FA934F5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889149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479425" y="2780506"/>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What is Spatial Data Analysis?</a:t>
            </a:r>
          </a:p>
        </p:txBody>
      </p:sp>
      <p:sp>
        <p:nvSpPr>
          <p:cNvPr id="3" name="Slide Number Placeholder 3">
            <a:extLst>
              <a:ext uri="{FF2B5EF4-FFF2-40B4-BE49-F238E27FC236}">
                <a16:creationId xmlns:a16="http://schemas.microsoft.com/office/drawing/2014/main" id="{7F31048F-708D-FB46-E928-E3FD08A8942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0703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91DC1284-9B94-AC7F-81A0-79700414C1E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FFD64871-D191-016F-E565-DBF12973AA00}"/>
              </a:ext>
            </a:extLst>
          </p:cNvPr>
          <p:cNvSpPr txBox="1"/>
          <p:nvPr/>
        </p:nvSpPr>
        <p:spPr>
          <a:xfrm>
            <a:off x="147598" y="10836"/>
            <a:ext cx="6022483"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[1] Areal Data: Spatial Autocorrelation &amp; Dependence</a:t>
            </a:r>
          </a:p>
        </p:txBody>
      </p:sp>
      <p:pic>
        <p:nvPicPr>
          <p:cNvPr id="4" name="Picture 3" descr="Map&#10;&#10;Description automatically generated with medium confidence">
            <a:extLst>
              <a:ext uri="{FF2B5EF4-FFF2-40B4-BE49-F238E27FC236}">
                <a16:creationId xmlns:a16="http://schemas.microsoft.com/office/drawing/2014/main" id="{23C05DF7-834E-7D5E-2951-572CC59AB0F7}"/>
              </a:ext>
            </a:extLst>
          </p:cNvPr>
          <p:cNvPicPr>
            <a:picLocks noChangeAspect="1"/>
          </p:cNvPicPr>
          <p:nvPr/>
        </p:nvPicPr>
        <p:blipFill>
          <a:blip r:embed="rId2"/>
          <a:stretch>
            <a:fillRect/>
          </a:stretch>
        </p:blipFill>
        <p:spPr>
          <a:xfrm>
            <a:off x="6423949" y="1418146"/>
            <a:ext cx="4979737" cy="4385057"/>
          </a:xfrm>
          <a:prstGeom prst="rect">
            <a:avLst/>
          </a:prstGeom>
        </p:spPr>
      </p:pic>
      <p:sp>
        <p:nvSpPr>
          <p:cNvPr id="5" name="TextBox 4">
            <a:extLst>
              <a:ext uri="{FF2B5EF4-FFF2-40B4-BE49-F238E27FC236}">
                <a16:creationId xmlns:a16="http://schemas.microsoft.com/office/drawing/2014/main" id="{E5FB6A9E-EC7D-C223-DB3B-F0BF78C6B046}"/>
              </a:ext>
            </a:extLst>
          </p:cNvPr>
          <p:cNvSpPr txBox="1"/>
          <p:nvPr/>
        </p:nvSpPr>
        <p:spPr>
          <a:xfrm>
            <a:off x="6520249" y="5803203"/>
            <a:ext cx="5295699"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This is what we want. The p-values helps us to know whether the LISA estimates are statistically significant or not.</a:t>
            </a:r>
          </a:p>
        </p:txBody>
      </p:sp>
      <p:sp>
        <p:nvSpPr>
          <p:cNvPr id="8" name="TextBox 7">
            <a:extLst>
              <a:ext uri="{FF2B5EF4-FFF2-40B4-BE49-F238E27FC236}">
                <a16:creationId xmlns:a16="http://schemas.microsoft.com/office/drawing/2014/main" id="{ABD31578-C0AA-447A-0739-7A02C316FC00}"/>
              </a:ext>
            </a:extLst>
          </p:cNvPr>
          <p:cNvSpPr txBox="1"/>
          <p:nvPr/>
        </p:nvSpPr>
        <p:spPr>
          <a:xfrm>
            <a:off x="218563" y="1656829"/>
            <a:ext cx="5909276" cy="3693319"/>
          </a:xfrm>
          <a:prstGeom prst="rect">
            <a:avLst/>
          </a:prstGeom>
          <a:noFill/>
        </p:spPr>
        <p:txBody>
          <a:bodyPr wrap="square" rtlCol="0">
            <a:spAutoFit/>
          </a:bodyPr>
          <a:lstStyle/>
          <a:p>
            <a:r>
              <a:rPr lang="en-GB" b="1" dirty="0">
                <a:latin typeface="Arial" panose="020B0604020202020204" pitchFamily="34" charset="0"/>
                <a:ea typeface="Helvetica Neue Thin" panose="020B0403020202020204" pitchFamily="34" charset="0"/>
                <a:cs typeface="Arial" panose="020B0604020202020204" pitchFamily="34" charset="0"/>
              </a:rPr>
              <a:t>Global Test</a:t>
            </a:r>
          </a:p>
          <a:p>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b="1" dirty="0">
                <a:latin typeface="Helvetica Neue Thin" panose="020B0403020202020204" pitchFamily="34" charset="0"/>
                <a:ea typeface="Helvetica Neue Thin" panose="020B0403020202020204" pitchFamily="34" charset="0"/>
              </a:rPr>
              <a:t>Generate the hypothesis</a:t>
            </a:r>
          </a:p>
          <a:p>
            <a:pPr marL="742950" lvl="1" indent="-285750">
              <a:buFont typeface="Arial" panose="020B0604020202020204" pitchFamily="34" charset="0"/>
              <a:buChar char="•"/>
            </a:pPr>
            <a:r>
              <a:rPr lang="en-GB" dirty="0">
                <a:latin typeface="Helvetica Neue Thin" panose="020B0403020202020204" pitchFamily="34" charset="0"/>
                <a:ea typeface="Helvetica Neue Thin" panose="020B0403020202020204" pitchFamily="34" charset="0"/>
              </a:rPr>
              <a:t>Null hypothesis: Are the patterns residential burglaries in Camden (London) are random?</a:t>
            </a:r>
          </a:p>
          <a:p>
            <a:pPr marL="742950" lvl="1" indent="-285750">
              <a:buFont typeface="Arial" panose="020B0604020202020204" pitchFamily="34" charset="0"/>
              <a:buChar char="•"/>
            </a:pPr>
            <a:r>
              <a:rPr lang="en-GB" dirty="0">
                <a:latin typeface="Helvetica Neue Thin" panose="020B0403020202020204" pitchFamily="34" charset="0"/>
                <a:ea typeface="Helvetica Neue Thin" panose="020B0403020202020204" pitchFamily="34" charset="0"/>
              </a:rPr>
              <a:t>Alternative hypothesis: The patterns of residential burglaries in Camden are not random, and are indeed either spatially clustered, or dispersed.</a:t>
            </a:r>
          </a:p>
          <a:p>
            <a:pPr marL="285750" indent="-285750">
              <a:buFont typeface="Arial" panose="020B0604020202020204" pitchFamily="34" charset="0"/>
              <a:buChar char="•"/>
            </a:pPr>
            <a:endParaRPr lang="en-GB" dirty="0">
              <a:latin typeface="Helvetica Neue Thin" panose="020B0403020202020204" pitchFamily="34" charset="0"/>
              <a:ea typeface="Helvetica Neue Thin" panose="020B0403020202020204" pitchFamily="34" charset="0"/>
            </a:endParaRPr>
          </a:p>
          <a:p>
            <a:r>
              <a:rPr lang="en-GB" b="1" dirty="0">
                <a:latin typeface="Helvetica Neue Thin" panose="020B0403020202020204" pitchFamily="34" charset="0"/>
                <a:ea typeface="Helvetica Neue Thin" panose="020B0403020202020204" pitchFamily="34" charset="0"/>
              </a:rPr>
              <a:t>How to perform Global Moran’s I test to get a p-value to accept, or reject the null hypothesis</a:t>
            </a:r>
          </a:p>
          <a:p>
            <a:endParaRPr lang="en-GB" dirty="0">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b="1" dirty="0">
                <a:latin typeface="Helvetica Neue Thin" panose="020B0403020202020204" pitchFamily="34" charset="0"/>
                <a:ea typeface="Helvetica Neue Thin" panose="020B0403020202020204" pitchFamily="34" charset="0"/>
              </a:rPr>
              <a:t>Result (Global Moran’s I = 0.5448 [p=0.0001 &lt; 0.05])</a:t>
            </a:r>
          </a:p>
        </p:txBody>
      </p:sp>
      <p:sp>
        <p:nvSpPr>
          <p:cNvPr id="9" name="TextBox 8">
            <a:extLst>
              <a:ext uri="{FF2B5EF4-FFF2-40B4-BE49-F238E27FC236}">
                <a16:creationId xmlns:a16="http://schemas.microsoft.com/office/drawing/2014/main" id="{A2AD4CBF-26DE-C6E3-ADD6-4064F98351B6}"/>
              </a:ext>
            </a:extLst>
          </p:cNvPr>
          <p:cNvSpPr txBox="1"/>
          <p:nvPr/>
        </p:nvSpPr>
        <p:spPr>
          <a:xfrm>
            <a:off x="6520249" y="926533"/>
            <a:ext cx="1305165"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Local Test</a:t>
            </a:r>
          </a:p>
        </p:txBody>
      </p:sp>
      <p:sp>
        <p:nvSpPr>
          <p:cNvPr id="6" name="TextBox 5">
            <a:extLst>
              <a:ext uri="{FF2B5EF4-FFF2-40B4-BE49-F238E27FC236}">
                <a16:creationId xmlns:a16="http://schemas.microsoft.com/office/drawing/2014/main" id="{BA360B90-9202-8955-E405-410E6F56627A}"/>
              </a:ext>
            </a:extLst>
          </p:cNvPr>
          <p:cNvSpPr txBox="1"/>
          <p:nvPr/>
        </p:nvSpPr>
        <p:spPr>
          <a:xfrm>
            <a:off x="218563" y="695333"/>
            <a:ext cx="5737468" cy="646331"/>
          </a:xfrm>
          <a:prstGeom prst="rect">
            <a:avLst/>
          </a:prstGeom>
          <a:solidFill>
            <a:schemeClr val="accent1"/>
          </a:solidFill>
          <a:ln>
            <a:solidFill>
              <a:schemeClr val="accent1"/>
            </a:solidFill>
          </a:ln>
        </p:spPr>
        <p:txBody>
          <a:bodyPr wrap="none" rtlCol="0">
            <a:spAutoFit/>
          </a:bodyPr>
          <a:lstStyle/>
          <a:p>
            <a:r>
              <a:rPr lang="en-GB" dirty="0">
                <a:latin typeface="Arial" panose="020B0604020202020204" pitchFamily="34" charset="0"/>
                <a:cs typeface="Arial" panose="020B0604020202020204" pitchFamily="34" charset="0"/>
              </a:rPr>
              <a:t>Spatial analytical technique used for detecting clusters</a:t>
            </a:r>
          </a:p>
          <a:p>
            <a:r>
              <a:rPr lang="en-GB" dirty="0">
                <a:latin typeface="Arial" panose="020B0604020202020204" pitchFamily="34" charset="0"/>
                <a:cs typeface="Arial" panose="020B0604020202020204" pitchFamily="34" charset="0"/>
              </a:rPr>
              <a:t>of an outcome.</a:t>
            </a:r>
          </a:p>
        </p:txBody>
      </p:sp>
    </p:spTree>
    <p:extLst>
      <p:ext uri="{BB962C8B-B14F-4D97-AF65-F5344CB8AC3E}">
        <p14:creationId xmlns:p14="http://schemas.microsoft.com/office/powerpoint/2010/main" val="135224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A map of the world&#10;&#10;Description automatically generated with low confidence">
            <a:extLst>
              <a:ext uri="{FF2B5EF4-FFF2-40B4-BE49-F238E27FC236}">
                <a16:creationId xmlns:a16="http://schemas.microsoft.com/office/drawing/2014/main" id="{3213C197-C222-1972-93FE-F45D23230323}"/>
              </a:ext>
            </a:extLst>
          </p:cNvPr>
          <p:cNvPicPr>
            <a:picLocks noChangeAspect="1"/>
          </p:cNvPicPr>
          <p:nvPr/>
        </p:nvPicPr>
        <p:blipFill>
          <a:blip r:embed="rId2"/>
          <a:srcRect l="11432"/>
          <a:stretch>
            <a:fillRect/>
          </a:stretch>
        </p:blipFill>
        <p:spPr>
          <a:xfrm>
            <a:off x="220348" y="1547139"/>
            <a:ext cx="4311333" cy="3763722"/>
          </a:xfrm>
          <a:prstGeom prst="rect">
            <a:avLst/>
          </a:prstGeom>
        </p:spPr>
      </p:pic>
      <p:pic>
        <p:nvPicPr>
          <p:cNvPr id="3" name="Picture 2" descr="Map&#10;&#10;Description automatically generated">
            <a:extLst>
              <a:ext uri="{FF2B5EF4-FFF2-40B4-BE49-F238E27FC236}">
                <a16:creationId xmlns:a16="http://schemas.microsoft.com/office/drawing/2014/main" id="{B5B5F7BD-16B8-EC44-46E7-7BBDBF5A2C4A}"/>
              </a:ext>
            </a:extLst>
          </p:cNvPr>
          <p:cNvPicPr>
            <a:picLocks noChangeAspect="1"/>
          </p:cNvPicPr>
          <p:nvPr/>
        </p:nvPicPr>
        <p:blipFill rotWithShape="1">
          <a:blip r:embed="rId3"/>
          <a:srcRect r="18791"/>
          <a:stretch/>
        </p:blipFill>
        <p:spPr>
          <a:xfrm>
            <a:off x="3949465" y="1622491"/>
            <a:ext cx="3961635" cy="3763723"/>
          </a:xfrm>
          <a:prstGeom prst="rect">
            <a:avLst/>
          </a:prstGeom>
        </p:spPr>
      </p:pic>
      <p:pic>
        <p:nvPicPr>
          <p:cNvPr id="5" name="Picture 4" descr="A map of the state of kenya&#10;&#10;AI-generated content may be incorrect.">
            <a:extLst>
              <a:ext uri="{FF2B5EF4-FFF2-40B4-BE49-F238E27FC236}">
                <a16:creationId xmlns:a16="http://schemas.microsoft.com/office/drawing/2014/main" id="{E8E7BBB1-9FB0-D2FC-DF1B-8F35923FFC3C}"/>
              </a:ext>
            </a:extLst>
          </p:cNvPr>
          <p:cNvPicPr>
            <a:picLocks noChangeAspect="1"/>
          </p:cNvPicPr>
          <p:nvPr/>
        </p:nvPicPr>
        <p:blipFill>
          <a:blip r:embed="rId4"/>
          <a:stretch>
            <a:fillRect/>
          </a:stretch>
        </p:blipFill>
        <p:spPr>
          <a:xfrm>
            <a:off x="7984278" y="1707264"/>
            <a:ext cx="3987374" cy="3763723"/>
          </a:xfrm>
          <a:prstGeom prst="rect">
            <a:avLst/>
          </a:prstGeom>
        </p:spPr>
      </p:pic>
      <p:sp>
        <p:nvSpPr>
          <p:cNvPr id="6" name="TextBox 5">
            <a:extLst>
              <a:ext uri="{FF2B5EF4-FFF2-40B4-BE49-F238E27FC236}">
                <a16:creationId xmlns:a16="http://schemas.microsoft.com/office/drawing/2014/main" id="{307F03AB-80B2-4875-FA80-C1A4B4165B3C}"/>
              </a:ext>
            </a:extLst>
          </p:cNvPr>
          <p:cNvSpPr txBox="1"/>
          <p:nvPr/>
        </p:nvSpPr>
        <p:spPr>
          <a:xfrm>
            <a:off x="147598" y="10836"/>
            <a:ext cx="5644494"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[2] Gridded Data: Multi-Decision Criteria Analysis </a:t>
            </a:r>
          </a:p>
        </p:txBody>
      </p:sp>
      <p:sp>
        <p:nvSpPr>
          <p:cNvPr id="7" name="TextBox 6">
            <a:extLst>
              <a:ext uri="{FF2B5EF4-FFF2-40B4-BE49-F238E27FC236}">
                <a16:creationId xmlns:a16="http://schemas.microsoft.com/office/drawing/2014/main" id="{25419E74-740D-C12F-BA91-2BE613A92CB9}"/>
              </a:ext>
            </a:extLst>
          </p:cNvPr>
          <p:cNvSpPr txBox="1"/>
          <p:nvPr/>
        </p:nvSpPr>
        <p:spPr>
          <a:xfrm>
            <a:off x="369869" y="1030817"/>
            <a:ext cx="4493538"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Simple Overlays: Booleans &amp; Rankings</a:t>
            </a:r>
          </a:p>
        </p:txBody>
      </p:sp>
      <p:sp>
        <p:nvSpPr>
          <p:cNvPr id="9" name="Slide Number Placeholder 3">
            <a:extLst>
              <a:ext uri="{FF2B5EF4-FFF2-40B4-BE49-F238E27FC236}">
                <a16:creationId xmlns:a16="http://schemas.microsoft.com/office/drawing/2014/main" id="{D8345E6C-A471-E67D-B078-2D69215771A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58A098DF-F7F4-F42A-0018-F556BD6C3A38}"/>
              </a:ext>
            </a:extLst>
          </p:cNvPr>
          <p:cNvSpPr txBox="1"/>
          <p:nvPr/>
        </p:nvSpPr>
        <p:spPr>
          <a:xfrm>
            <a:off x="8158685" y="1034218"/>
            <a:ext cx="3365024"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Analytical Hierarchy Process</a:t>
            </a:r>
          </a:p>
        </p:txBody>
      </p:sp>
    </p:spTree>
    <p:extLst>
      <p:ext uri="{BB962C8B-B14F-4D97-AF65-F5344CB8AC3E}">
        <p14:creationId xmlns:p14="http://schemas.microsoft.com/office/powerpoint/2010/main" val="1736728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4" y="118659"/>
            <a:ext cx="8798312" cy="6428679"/>
          </a:xfrm>
          <a:ln>
            <a:solidFill>
              <a:schemeClr val="tx1"/>
            </a:solidFill>
          </a:ln>
        </p:spPr>
        <p:txBody>
          <a:bodyPr>
            <a:noAutofit/>
          </a:bodyPr>
          <a:lstStyle/>
          <a:p>
            <a:pPr marL="0" indent="0">
              <a:buNone/>
            </a:pPr>
            <a:r>
              <a:rPr lang="en-US" sz="2000" b="1" dirty="0">
                <a:latin typeface="Helvetica" pitchFamily="2" charset="0"/>
                <a:ea typeface="Helvetica Neue Condensed" panose="02000503000000020004" pitchFamily="2" charset="0"/>
                <a:cs typeface="Helvetica Neue Condensed" panose="02000503000000020004" pitchFamily="2" charset="0"/>
              </a:rPr>
              <a:t>CASE STUDY: GIS-MCDA applied to identify suitable areas for Lymphatic Filariasis (LF) transmission in Kenya. </a:t>
            </a:r>
          </a:p>
          <a:p>
            <a:pPr marL="0" indent="0">
              <a:lnSpc>
                <a:spcPct val="100000"/>
              </a:lnSpc>
              <a:buNone/>
            </a:pPr>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buNone/>
            </a:pPr>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buNone/>
            </a:pPr>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buNone/>
            </a:pPr>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buNone/>
            </a:pPr>
            <a:endParaRPr lang="en-US" sz="18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buNone/>
            </a:pPr>
            <a:endParaRPr lang="en-US" sz="18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p:txBody>
      </p:sp>
      <p:sp>
        <p:nvSpPr>
          <p:cNvPr id="5" name="TextBox 4">
            <a:extLst>
              <a:ext uri="{FF2B5EF4-FFF2-40B4-BE49-F238E27FC236}">
                <a16:creationId xmlns:a16="http://schemas.microsoft.com/office/drawing/2014/main" id="{44E3652A-9714-BC45-B92F-A264F6BC0F12}"/>
              </a:ext>
            </a:extLst>
          </p:cNvPr>
          <p:cNvSpPr txBox="1"/>
          <p:nvPr/>
        </p:nvSpPr>
        <p:spPr>
          <a:xfrm>
            <a:off x="9110546" y="118659"/>
            <a:ext cx="2843561" cy="276999"/>
          </a:xfrm>
          <a:prstGeom prst="rect">
            <a:avLst/>
          </a:prstGeom>
          <a:noFill/>
        </p:spPr>
        <p:txBody>
          <a:bodyPr wrap="square" rtlCol="0">
            <a:spAutoFit/>
          </a:bodyPr>
          <a:lstStyle/>
          <a:p>
            <a:r>
              <a:rPr lang="en-GB" sz="1200" b="1" dirty="0">
                <a:latin typeface="Helvetica" pitchFamily="2" charset="0"/>
              </a:rPr>
              <a:t>NOTES</a:t>
            </a:r>
          </a:p>
        </p:txBody>
      </p:sp>
      <p:sp>
        <p:nvSpPr>
          <p:cNvPr id="8" name="TextBox 7">
            <a:extLst>
              <a:ext uri="{FF2B5EF4-FFF2-40B4-BE49-F238E27FC236}">
                <a16:creationId xmlns:a16="http://schemas.microsoft.com/office/drawing/2014/main" id="{F0CF47C1-099D-B24A-B68F-AC60F5E5FF79}"/>
              </a:ext>
            </a:extLst>
          </p:cNvPr>
          <p:cNvSpPr txBox="1"/>
          <p:nvPr/>
        </p:nvSpPr>
        <p:spPr>
          <a:xfrm>
            <a:off x="242167" y="997998"/>
            <a:ext cx="8408094" cy="1815882"/>
          </a:xfrm>
          <a:prstGeom prst="rect">
            <a:avLst/>
          </a:prstGeom>
          <a:solidFill>
            <a:schemeClr val="bg2"/>
          </a:solidFill>
        </p:spPr>
        <p:txBody>
          <a:bodyPr wrap="square" rtlCol="0">
            <a:spAutoFit/>
          </a:bodyPr>
          <a:lstStyle/>
          <a:p>
            <a:r>
              <a:rPr lang="en-US" sz="1400" b="1" dirty="0">
                <a:latin typeface="Helvetica" pitchFamily="2" charset="0"/>
                <a:ea typeface="Helvetica Neue Condensed" panose="02000503000000020004" pitchFamily="2" charset="0"/>
                <a:cs typeface="Helvetica Neue Condensed" panose="02000503000000020004" pitchFamily="2" charset="0"/>
              </a:rPr>
              <a:t>Description</a:t>
            </a:r>
            <a:r>
              <a:rPr lang="en-US" sz="1400" dirty="0">
                <a:latin typeface="Helvetica" pitchFamily="2" charset="0"/>
                <a:ea typeface="Helvetica Neue Condensed" panose="02000503000000020004" pitchFamily="2" charset="0"/>
                <a:cs typeface="Helvetica Neue Condensed" panose="02000503000000020004" pitchFamily="2" charset="0"/>
              </a:rPr>
              <a:t>: There are no available up-to-date models to explain the occurrence of Lymphatic Filariasis (LF) in Kenya and </a:t>
            </a:r>
            <a:r>
              <a:rPr lang="en-US" sz="1400" b="1" dirty="0">
                <a:solidFill>
                  <a:srgbClr val="FF0000"/>
                </a:solidFill>
                <a:latin typeface="Helvetica" pitchFamily="2" charset="0"/>
                <a:ea typeface="Helvetica Neue Condensed" panose="02000503000000020004" pitchFamily="2" charset="0"/>
                <a:cs typeface="Helvetica Neue Condensed" panose="02000503000000020004" pitchFamily="2" charset="0"/>
              </a:rPr>
              <a:t>geospatial empirical data are scarce</a:t>
            </a:r>
            <a:r>
              <a:rPr lang="en-US" sz="1400" b="1" dirty="0">
                <a:latin typeface="Helvetica" pitchFamily="2" charset="0"/>
                <a:ea typeface="Helvetica Neue Condensed" panose="02000503000000020004" pitchFamily="2" charset="0"/>
                <a:cs typeface="Helvetica Neue Condensed" panose="02000503000000020004" pitchFamily="2" charset="0"/>
              </a:rPr>
              <a:t>. </a:t>
            </a:r>
            <a:r>
              <a:rPr lang="en-US" sz="1400" dirty="0">
                <a:latin typeface="Helvetica" pitchFamily="2" charset="0"/>
                <a:ea typeface="Helvetica Neue Condensed" panose="02000503000000020004" pitchFamily="2" charset="0"/>
                <a:cs typeface="Helvetica Neue Condensed" panose="02000503000000020004" pitchFamily="2" charset="0"/>
              </a:rPr>
              <a:t>The Kenyan Ministry of Health (K-</a:t>
            </a:r>
            <a:r>
              <a:rPr lang="en-US" sz="1400" dirty="0" err="1">
                <a:latin typeface="Helvetica" pitchFamily="2" charset="0"/>
                <a:ea typeface="Helvetica Neue Condensed" panose="02000503000000020004" pitchFamily="2" charset="0"/>
                <a:cs typeface="Helvetica Neue Condensed" panose="02000503000000020004" pitchFamily="2" charset="0"/>
              </a:rPr>
              <a:t>MoH</a:t>
            </a:r>
            <a:r>
              <a:rPr lang="en-US" sz="1400" dirty="0">
                <a:latin typeface="Helvetica" pitchFamily="2" charset="0"/>
                <a:ea typeface="Helvetica Neue Condensed" panose="02000503000000020004" pitchFamily="2" charset="0"/>
                <a:cs typeface="Helvetica Neue Condensed" panose="02000503000000020004" pitchFamily="2" charset="0"/>
              </a:rPr>
              <a:t>), through its LF control programme, is planning to launch a public health intervention by introducing mass drug administration (MDA) of albendazole (combined with ivermectin) to infected people with LF and to remove microfilaria in their bloodstream. Mapping of suspected areas for LF must be carried out, however, due to financial constraints and limited resources, the K-</a:t>
            </a:r>
            <a:r>
              <a:rPr lang="en-US" sz="1400" dirty="0" err="1">
                <a:latin typeface="Helvetica" pitchFamily="2" charset="0"/>
                <a:ea typeface="Helvetica Neue Condensed" panose="02000503000000020004" pitchFamily="2" charset="0"/>
                <a:cs typeface="Helvetica Neue Condensed" panose="02000503000000020004" pitchFamily="2" charset="0"/>
              </a:rPr>
              <a:t>MoH</a:t>
            </a:r>
            <a:r>
              <a:rPr lang="en-US" sz="1400" dirty="0">
                <a:latin typeface="Helvetica" pitchFamily="2" charset="0"/>
                <a:ea typeface="Helvetica Neue Condensed" panose="02000503000000020004" pitchFamily="2" charset="0"/>
                <a:cs typeface="Helvetica Neue Condensed" panose="02000503000000020004" pitchFamily="2" charset="0"/>
              </a:rPr>
              <a:t> wishes to first </a:t>
            </a:r>
            <a:r>
              <a:rPr lang="en-US" sz="1400" b="1" dirty="0">
                <a:solidFill>
                  <a:srgbClr val="FF0000"/>
                </a:solidFill>
                <a:latin typeface="Helvetica" pitchFamily="2" charset="0"/>
                <a:ea typeface="Helvetica Neue Condensed" panose="02000503000000020004" pitchFamily="2" charset="0"/>
                <a:cs typeface="Helvetica Neue Condensed" panose="02000503000000020004" pitchFamily="2" charset="0"/>
              </a:rPr>
              <a:t>identify areas that are highly suitable for LF transmission</a:t>
            </a:r>
            <a:r>
              <a:rPr lang="en-US" sz="1400" dirty="0">
                <a:solidFill>
                  <a:srgbClr val="FF0000"/>
                </a:solidFill>
                <a:latin typeface="Helvetica" pitchFamily="2" charset="0"/>
                <a:ea typeface="Helvetica Neue Condensed" panose="02000503000000020004" pitchFamily="2" charset="0"/>
                <a:cs typeface="Helvetica Neue Condensed" panose="02000503000000020004" pitchFamily="2" charset="0"/>
              </a:rPr>
              <a:t> </a:t>
            </a:r>
            <a:r>
              <a:rPr lang="en-US" sz="1400" dirty="0">
                <a:latin typeface="Helvetica" pitchFamily="2" charset="0"/>
                <a:ea typeface="Helvetica Neue Condensed" panose="02000503000000020004" pitchFamily="2" charset="0"/>
                <a:cs typeface="Helvetica Neue Condensed" panose="02000503000000020004" pitchFamily="2" charset="0"/>
              </a:rPr>
              <a:t>before spending this limited resources to survey, map and apply MDAs to these areas.</a:t>
            </a:r>
            <a:endParaRPr lang="en-GB" sz="1400" dirty="0"/>
          </a:p>
        </p:txBody>
      </p:sp>
      <p:pic>
        <p:nvPicPr>
          <p:cNvPr id="9" name="Picture 8" descr="A person sitting on a bench&#10;&#10;Description automatically generated with medium confidence">
            <a:extLst>
              <a:ext uri="{FF2B5EF4-FFF2-40B4-BE49-F238E27FC236}">
                <a16:creationId xmlns:a16="http://schemas.microsoft.com/office/drawing/2014/main" id="{1FFB1AD0-5FF1-3E4B-A62F-F20605F2218E}"/>
              </a:ext>
            </a:extLst>
          </p:cNvPr>
          <p:cNvPicPr>
            <a:picLocks noChangeAspect="1"/>
          </p:cNvPicPr>
          <p:nvPr/>
        </p:nvPicPr>
        <p:blipFill>
          <a:blip r:embed="rId3"/>
          <a:stretch>
            <a:fillRect/>
          </a:stretch>
        </p:blipFill>
        <p:spPr>
          <a:xfrm>
            <a:off x="242167" y="3202432"/>
            <a:ext cx="4084320" cy="2722880"/>
          </a:xfrm>
          <a:prstGeom prst="rect">
            <a:avLst/>
          </a:prstGeom>
        </p:spPr>
      </p:pic>
      <p:sp>
        <p:nvSpPr>
          <p:cNvPr id="10" name="TextBox 9">
            <a:extLst>
              <a:ext uri="{FF2B5EF4-FFF2-40B4-BE49-F238E27FC236}">
                <a16:creationId xmlns:a16="http://schemas.microsoft.com/office/drawing/2014/main" id="{F966E82D-0BB9-DB4C-8012-B9DA7DFDD353}"/>
              </a:ext>
            </a:extLst>
          </p:cNvPr>
          <p:cNvSpPr txBox="1"/>
          <p:nvPr/>
        </p:nvSpPr>
        <p:spPr>
          <a:xfrm>
            <a:off x="242166" y="6020881"/>
            <a:ext cx="4084320" cy="430887"/>
          </a:xfrm>
          <a:prstGeom prst="rect">
            <a:avLst/>
          </a:prstGeom>
          <a:noFill/>
        </p:spPr>
        <p:txBody>
          <a:bodyPr wrap="square" rtlCol="0">
            <a:spAutoFit/>
          </a:bodyPr>
          <a:lstStyle/>
          <a:p>
            <a:r>
              <a:rPr lang="en-GB" sz="1100" b="1" dirty="0">
                <a:latin typeface="Helvetica" pitchFamily="2" charset="0"/>
              </a:rPr>
              <a:t>African man with heavy &amp; chronic LF microfilaria infection, resulting in a swollen leg called ‘</a:t>
            </a:r>
            <a:r>
              <a:rPr lang="en-GB" sz="1100" b="1" dirty="0">
                <a:solidFill>
                  <a:srgbClr val="FF0000"/>
                </a:solidFill>
                <a:latin typeface="Helvetica" pitchFamily="2" charset="0"/>
              </a:rPr>
              <a:t>Elephantiasis</a:t>
            </a:r>
            <a:r>
              <a:rPr lang="en-GB" sz="1100" b="1" dirty="0">
                <a:latin typeface="Helvetica" pitchFamily="2" charset="0"/>
              </a:rPr>
              <a:t>’</a:t>
            </a:r>
          </a:p>
        </p:txBody>
      </p:sp>
      <p:pic>
        <p:nvPicPr>
          <p:cNvPr id="12" name="Picture 11" descr="A bug on a leaf&#10;&#10;Description automatically generated with medium confidence">
            <a:extLst>
              <a:ext uri="{FF2B5EF4-FFF2-40B4-BE49-F238E27FC236}">
                <a16:creationId xmlns:a16="http://schemas.microsoft.com/office/drawing/2014/main" id="{E1FC5845-5B47-9941-BC58-3CBE1BD05117}"/>
              </a:ext>
            </a:extLst>
          </p:cNvPr>
          <p:cNvPicPr>
            <a:picLocks noChangeAspect="1"/>
          </p:cNvPicPr>
          <p:nvPr/>
        </p:nvPicPr>
        <p:blipFill>
          <a:blip r:embed="rId4"/>
          <a:stretch>
            <a:fillRect/>
          </a:stretch>
        </p:blipFill>
        <p:spPr>
          <a:xfrm>
            <a:off x="4659574" y="3202432"/>
            <a:ext cx="3990688" cy="2716274"/>
          </a:xfrm>
          <a:prstGeom prst="rect">
            <a:avLst/>
          </a:prstGeom>
        </p:spPr>
      </p:pic>
      <p:sp>
        <p:nvSpPr>
          <p:cNvPr id="13" name="TextBox 12">
            <a:extLst>
              <a:ext uri="{FF2B5EF4-FFF2-40B4-BE49-F238E27FC236}">
                <a16:creationId xmlns:a16="http://schemas.microsoft.com/office/drawing/2014/main" id="{E56B2E12-4ED8-7A4B-97D4-A456D2B115F2}"/>
              </a:ext>
            </a:extLst>
          </p:cNvPr>
          <p:cNvSpPr txBox="1"/>
          <p:nvPr/>
        </p:nvSpPr>
        <p:spPr>
          <a:xfrm>
            <a:off x="4600156" y="5947174"/>
            <a:ext cx="4084320" cy="600164"/>
          </a:xfrm>
          <a:prstGeom prst="rect">
            <a:avLst/>
          </a:prstGeom>
          <a:noFill/>
        </p:spPr>
        <p:txBody>
          <a:bodyPr wrap="square" rtlCol="0">
            <a:spAutoFit/>
          </a:bodyPr>
          <a:lstStyle/>
          <a:p>
            <a:r>
              <a:rPr lang="en-GB" sz="1100" b="1" dirty="0">
                <a:latin typeface="Helvetica" pitchFamily="2" charset="0"/>
              </a:rPr>
              <a:t>One many vectors, i.e., the </a:t>
            </a:r>
            <a:r>
              <a:rPr lang="en-GB" sz="1100" b="1" dirty="0">
                <a:solidFill>
                  <a:srgbClr val="FF0000"/>
                </a:solidFill>
                <a:latin typeface="Helvetica" pitchFamily="2" charset="0"/>
              </a:rPr>
              <a:t>Culex</a:t>
            </a:r>
            <a:r>
              <a:rPr lang="en-GB" sz="1100" b="1" dirty="0">
                <a:latin typeface="Helvetica" pitchFamily="2" charset="0"/>
              </a:rPr>
              <a:t> mosquito, that spreads LF by injecting microfilaria (microscopic worms) into their source of food (i.e., human) before taking its bloodmeal</a:t>
            </a:r>
          </a:p>
        </p:txBody>
      </p:sp>
      <p:sp>
        <p:nvSpPr>
          <p:cNvPr id="6" name="Slide Number Placeholder 3">
            <a:extLst>
              <a:ext uri="{FF2B5EF4-FFF2-40B4-BE49-F238E27FC236}">
                <a16:creationId xmlns:a16="http://schemas.microsoft.com/office/drawing/2014/main" id="{86F5FEDA-9DBC-E338-B058-5D32957DB92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91933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4" y="118659"/>
            <a:ext cx="8875100" cy="6428679"/>
          </a:xfrm>
          <a:ln>
            <a:solidFill>
              <a:schemeClr val="tx1"/>
            </a:solidFill>
          </a:ln>
        </p:spPr>
        <p:txBody>
          <a:bodyPr>
            <a:noAutofit/>
          </a:bodyPr>
          <a:lstStyle/>
          <a:p>
            <a:pPr marL="0" indent="0">
              <a:lnSpc>
                <a:spcPct val="100000"/>
              </a:lnSpc>
              <a:spcBef>
                <a:spcPts val="0"/>
              </a:spcBef>
              <a:buNone/>
            </a:pPr>
            <a:r>
              <a:rPr lang="en-US" sz="2000" b="1" dirty="0">
                <a:latin typeface="Helvetica" pitchFamily="2" charset="0"/>
                <a:ea typeface="Helvetica Neue Condensed" panose="02000503000000020004" pitchFamily="2" charset="0"/>
                <a:cs typeface="Helvetica Neue Condensed" panose="02000503000000020004" pitchFamily="2" charset="0"/>
              </a:rPr>
              <a:t>[a] Binary (or Boolean) maps with the factor layers</a:t>
            </a:r>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r>
              <a:rPr lang="en-US" sz="1800" dirty="0">
                <a:latin typeface="Helvetica" pitchFamily="2" charset="0"/>
                <a:ea typeface="Helvetica Neue Condensed" panose="02000503000000020004" pitchFamily="2" charset="0"/>
                <a:cs typeface="Helvetica Neue Condensed" panose="02000503000000020004" pitchFamily="2" charset="0"/>
              </a:rPr>
              <a:t>Binary suitability is determined simply by multiplying the six individual layers that were reclassified to 0’s and 1’s.</a:t>
            </a:r>
          </a:p>
        </p:txBody>
      </p:sp>
      <p:sp>
        <p:nvSpPr>
          <p:cNvPr id="5" name="TextBox 4">
            <a:extLst>
              <a:ext uri="{FF2B5EF4-FFF2-40B4-BE49-F238E27FC236}">
                <a16:creationId xmlns:a16="http://schemas.microsoft.com/office/drawing/2014/main" id="{44E3652A-9714-BC45-B92F-A264F6BC0F12}"/>
              </a:ext>
            </a:extLst>
          </p:cNvPr>
          <p:cNvSpPr txBox="1"/>
          <p:nvPr/>
        </p:nvSpPr>
        <p:spPr>
          <a:xfrm>
            <a:off x="9034936" y="118659"/>
            <a:ext cx="2843561" cy="276999"/>
          </a:xfrm>
          <a:prstGeom prst="rect">
            <a:avLst/>
          </a:prstGeom>
          <a:noFill/>
        </p:spPr>
        <p:txBody>
          <a:bodyPr wrap="square" rtlCol="0">
            <a:spAutoFit/>
          </a:bodyPr>
          <a:lstStyle/>
          <a:p>
            <a:r>
              <a:rPr lang="en-GB" sz="1200" b="1" dirty="0">
                <a:latin typeface="Helvetica" pitchFamily="2" charset="0"/>
              </a:rPr>
              <a:t>NOTES</a:t>
            </a:r>
          </a:p>
        </p:txBody>
      </p:sp>
      <p:sp>
        <p:nvSpPr>
          <p:cNvPr id="18" name="TextBox 17">
            <a:extLst>
              <a:ext uri="{FF2B5EF4-FFF2-40B4-BE49-F238E27FC236}">
                <a16:creationId xmlns:a16="http://schemas.microsoft.com/office/drawing/2014/main" id="{BFDF442D-71AD-F249-AF8F-3DB3E5853CF9}"/>
              </a:ext>
            </a:extLst>
          </p:cNvPr>
          <p:cNvSpPr txBox="1"/>
          <p:nvPr/>
        </p:nvSpPr>
        <p:spPr>
          <a:xfrm>
            <a:off x="354943" y="832733"/>
            <a:ext cx="8408094" cy="2492990"/>
          </a:xfrm>
          <a:prstGeom prst="rect">
            <a:avLst/>
          </a:prstGeom>
          <a:solidFill>
            <a:schemeClr val="bg2"/>
          </a:solidFill>
        </p:spPr>
        <p:txBody>
          <a:bodyPr wrap="square" rtlCol="0">
            <a:spAutoFit/>
          </a:bodyPr>
          <a:lstStyle/>
          <a:p>
            <a:r>
              <a:rPr lang="en-US" b="1" dirty="0">
                <a:latin typeface="Helvetica" pitchFamily="2" charset="0"/>
                <a:ea typeface="Helvetica Neue Condensed" panose="02000503000000020004" pitchFamily="2" charset="0"/>
                <a:cs typeface="Helvetica Neue Condensed" panose="02000503000000020004" pitchFamily="2" charset="0"/>
              </a:rPr>
              <a:t>We have these data as raster – for this approach requires simply reclassification of the data into binary raster and multiplication</a:t>
            </a:r>
          </a:p>
          <a:p>
            <a:endParaRPr lang="en-US" sz="2000" b="1" dirty="0">
              <a:latin typeface="Helvetica" pitchFamily="2" charset="0"/>
              <a:ea typeface="Helvetica Neue Condensed" panose="02000503000000020004" pitchFamily="2" charset="0"/>
              <a:cs typeface="Helvetica Neue Condensed" panose="02000503000000020004" pitchFamily="2" charset="0"/>
            </a:endParaRPr>
          </a:p>
          <a:p>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p:txBody>
      </p:sp>
      <p:pic>
        <p:nvPicPr>
          <p:cNvPr id="20" name="Picture 19" descr="Text&#10;&#10;Description automatically generated">
            <a:extLst>
              <a:ext uri="{FF2B5EF4-FFF2-40B4-BE49-F238E27FC236}">
                <a16:creationId xmlns:a16="http://schemas.microsoft.com/office/drawing/2014/main" id="{DE4AF963-560D-BA47-A36C-C5A88D0AD1DA}"/>
              </a:ext>
            </a:extLst>
          </p:cNvPr>
          <p:cNvPicPr>
            <a:picLocks noChangeAspect="1"/>
          </p:cNvPicPr>
          <p:nvPr/>
        </p:nvPicPr>
        <p:blipFill>
          <a:blip r:embed="rId3"/>
          <a:stretch>
            <a:fillRect/>
          </a:stretch>
        </p:blipFill>
        <p:spPr>
          <a:xfrm>
            <a:off x="445770" y="1835062"/>
            <a:ext cx="5650230" cy="1490661"/>
          </a:xfrm>
          <a:prstGeom prst="rect">
            <a:avLst/>
          </a:prstGeom>
        </p:spPr>
      </p:pic>
      <p:sp>
        <p:nvSpPr>
          <p:cNvPr id="21" name="TextBox 20">
            <a:extLst>
              <a:ext uri="{FF2B5EF4-FFF2-40B4-BE49-F238E27FC236}">
                <a16:creationId xmlns:a16="http://schemas.microsoft.com/office/drawing/2014/main" id="{61F0818C-BF92-094D-BE16-47A9C5E80E29}"/>
              </a:ext>
            </a:extLst>
          </p:cNvPr>
          <p:cNvSpPr txBox="1"/>
          <p:nvPr/>
        </p:nvSpPr>
        <p:spPr>
          <a:xfrm>
            <a:off x="4558990" y="1835062"/>
            <a:ext cx="4169664" cy="400110"/>
          </a:xfrm>
          <a:prstGeom prst="rect">
            <a:avLst/>
          </a:prstGeom>
          <a:noFill/>
          <a:ln>
            <a:solidFill>
              <a:schemeClr val="tx1"/>
            </a:solidFill>
          </a:ln>
        </p:spPr>
        <p:txBody>
          <a:bodyPr wrap="square" rtlCol="0">
            <a:spAutoFit/>
          </a:bodyPr>
          <a:lstStyle/>
          <a:p>
            <a:r>
              <a:rPr lang="en-GB" sz="1000" b="1" dirty="0">
                <a:latin typeface="Helvetica" pitchFamily="2" charset="0"/>
              </a:rPr>
              <a:t>e.g., if temperature &gt; 15 then change pixel value to 1 (good condition), else change to zero (bad condition)</a:t>
            </a:r>
          </a:p>
        </p:txBody>
      </p:sp>
      <p:pic>
        <p:nvPicPr>
          <p:cNvPr id="27" name="Picture 26" descr="A picture containing text&#10;&#10;Description automatically generated">
            <a:extLst>
              <a:ext uri="{FF2B5EF4-FFF2-40B4-BE49-F238E27FC236}">
                <a16:creationId xmlns:a16="http://schemas.microsoft.com/office/drawing/2014/main" id="{E141DB5D-076D-EF42-BA00-5FC3845808DD}"/>
              </a:ext>
            </a:extLst>
          </p:cNvPr>
          <p:cNvPicPr>
            <a:picLocks noChangeAspect="1"/>
          </p:cNvPicPr>
          <p:nvPr/>
        </p:nvPicPr>
        <p:blipFill rotWithShape="1">
          <a:blip r:embed="rId4"/>
          <a:srcRect l="13300" r="18203"/>
          <a:stretch/>
        </p:blipFill>
        <p:spPr>
          <a:xfrm>
            <a:off x="272647" y="3710669"/>
            <a:ext cx="1089246" cy="1234765"/>
          </a:xfrm>
          <a:prstGeom prst="rect">
            <a:avLst/>
          </a:prstGeom>
        </p:spPr>
      </p:pic>
      <p:pic>
        <p:nvPicPr>
          <p:cNvPr id="29" name="Picture 28" descr="A picture containing text, map&#10;&#10;Description automatically generated">
            <a:extLst>
              <a:ext uri="{FF2B5EF4-FFF2-40B4-BE49-F238E27FC236}">
                <a16:creationId xmlns:a16="http://schemas.microsoft.com/office/drawing/2014/main" id="{8EC84074-5006-A643-8A7A-0D164B7E6A05}"/>
              </a:ext>
            </a:extLst>
          </p:cNvPr>
          <p:cNvPicPr>
            <a:picLocks noChangeAspect="1"/>
          </p:cNvPicPr>
          <p:nvPr/>
        </p:nvPicPr>
        <p:blipFill rotWithShape="1">
          <a:blip r:embed="rId5"/>
          <a:srcRect l="18207" r="20160"/>
          <a:stretch/>
        </p:blipFill>
        <p:spPr>
          <a:xfrm>
            <a:off x="1474706" y="3710669"/>
            <a:ext cx="960298" cy="1209846"/>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BDB6851-AF7C-E54F-8D1B-0237F1F58AAE}"/>
                  </a:ext>
                </a:extLst>
              </p:cNvPr>
              <p:cNvSpPr txBox="1"/>
              <p:nvPr/>
            </p:nvSpPr>
            <p:spPr>
              <a:xfrm>
                <a:off x="1256696" y="412394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0" name="TextBox 29">
                <a:extLst>
                  <a:ext uri="{FF2B5EF4-FFF2-40B4-BE49-F238E27FC236}">
                    <a16:creationId xmlns:a16="http://schemas.microsoft.com/office/drawing/2014/main" id="{6BDB6851-AF7C-E54F-8D1B-0237F1F58AAE}"/>
                  </a:ext>
                </a:extLst>
              </p:cNvPr>
              <p:cNvSpPr txBox="1">
                <a:spLocks noRot="1" noChangeAspect="1" noMove="1" noResize="1" noEditPoints="1" noAdjustHandles="1" noChangeArrowheads="1" noChangeShapeType="1" noTextEdit="1"/>
              </p:cNvSpPr>
              <p:nvPr/>
            </p:nvSpPr>
            <p:spPr>
              <a:xfrm>
                <a:off x="1256696" y="4123944"/>
                <a:ext cx="218008" cy="276999"/>
              </a:xfrm>
              <a:prstGeom prst="rect">
                <a:avLst/>
              </a:prstGeom>
              <a:blipFill>
                <a:blip r:embed="rId6"/>
                <a:stretch>
                  <a:fillRect l="-10526" r="-15789"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6D8094E-BFDB-994D-919E-4FE5181C604D}"/>
                  </a:ext>
                </a:extLst>
              </p:cNvPr>
              <p:cNvSpPr txBox="1"/>
              <p:nvPr/>
            </p:nvSpPr>
            <p:spPr>
              <a:xfrm>
                <a:off x="2394578" y="4130040"/>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1" name="TextBox 30">
                <a:extLst>
                  <a:ext uri="{FF2B5EF4-FFF2-40B4-BE49-F238E27FC236}">
                    <a16:creationId xmlns:a16="http://schemas.microsoft.com/office/drawing/2014/main" id="{E6D8094E-BFDB-994D-919E-4FE5181C604D}"/>
                  </a:ext>
                </a:extLst>
              </p:cNvPr>
              <p:cNvSpPr txBox="1">
                <a:spLocks noRot="1" noChangeAspect="1" noMove="1" noResize="1" noEditPoints="1" noAdjustHandles="1" noChangeArrowheads="1" noChangeShapeType="1" noTextEdit="1"/>
              </p:cNvSpPr>
              <p:nvPr/>
            </p:nvSpPr>
            <p:spPr>
              <a:xfrm>
                <a:off x="2394578" y="4130040"/>
                <a:ext cx="218008" cy="276999"/>
              </a:xfrm>
              <a:prstGeom prst="rect">
                <a:avLst/>
              </a:prstGeom>
              <a:blipFill>
                <a:blip r:embed="rId7"/>
                <a:stretch>
                  <a:fillRect l="-16667" r="-1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43C97FA-FD1F-9B42-B648-88795CA8E28F}"/>
                  </a:ext>
                </a:extLst>
              </p:cNvPr>
              <p:cNvSpPr txBox="1"/>
              <p:nvPr/>
            </p:nvSpPr>
            <p:spPr>
              <a:xfrm>
                <a:off x="3536424" y="4099191"/>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2" name="TextBox 31">
                <a:extLst>
                  <a:ext uri="{FF2B5EF4-FFF2-40B4-BE49-F238E27FC236}">
                    <a16:creationId xmlns:a16="http://schemas.microsoft.com/office/drawing/2014/main" id="{A43C97FA-FD1F-9B42-B648-88795CA8E28F}"/>
                  </a:ext>
                </a:extLst>
              </p:cNvPr>
              <p:cNvSpPr txBox="1">
                <a:spLocks noRot="1" noChangeAspect="1" noMove="1" noResize="1" noEditPoints="1" noAdjustHandles="1" noChangeArrowheads="1" noChangeShapeType="1" noTextEdit="1"/>
              </p:cNvSpPr>
              <p:nvPr/>
            </p:nvSpPr>
            <p:spPr>
              <a:xfrm>
                <a:off x="3536424" y="4099191"/>
                <a:ext cx="218008" cy="276999"/>
              </a:xfrm>
              <a:prstGeom prst="rect">
                <a:avLst/>
              </a:prstGeom>
              <a:blipFill>
                <a:blip r:embed="rId8"/>
                <a:stretch>
                  <a:fillRect l="-16667" r="-16667"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D70458D-AE4C-3242-88C1-CE116871C385}"/>
                  </a:ext>
                </a:extLst>
              </p:cNvPr>
              <p:cNvSpPr txBox="1"/>
              <p:nvPr/>
            </p:nvSpPr>
            <p:spPr>
              <a:xfrm>
                <a:off x="4678270" y="411101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3" name="TextBox 32">
                <a:extLst>
                  <a:ext uri="{FF2B5EF4-FFF2-40B4-BE49-F238E27FC236}">
                    <a16:creationId xmlns:a16="http://schemas.microsoft.com/office/drawing/2014/main" id="{0D70458D-AE4C-3242-88C1-CE116871C385}"/>
                  </a:ext>
                </a:extLst>
              </p:cNvPr>
              <p:cNvSpPr txBox="1">
                <a:spLocks noRot="1" noChangeAspect="1" noMove="1" noResize="1" noEditPoints="1" noAdjustHandles="1" noChangeArrowheads="1" noChangeShapeType="1" noTextEdit="1"/>
              </p:cNvSpPr>
              <p:nvPr/>
            </p:nvSpPr>
            <p:spPr>
              <a:xfrm>
                <a:off x="4678270" y="4111014"/>
                <a:ext cx="218008" cy="276999"/>
              </a:xfrm>
              <a:prstGeom prst="rect">
                <a:avLst/>
              </a:prstGeom>
              <a:blipFill>
                <a:blip r:embed="rId8"/>
                <a:stretch>
                  <a:fillRect l="-16667" r="-16667"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1348AB9-E4E1-C147-9256-200A90803357}"/>
                  </a:ext>
                </a:extLst>
              </p:cNvPr>
              <p:cNvSpPr txBox="1"/>
              <p:nvPr/>
            </p:nvSpPr>
            <p:spPr>
              <a:xfrm>
                <a:off x="5739349" y="4094241"/>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4" name="TextBox 33">
                <a:extLst>
                  <a:ext uri="{FF2B5EF4-FFF2-40B4-BE49-F238E27FC236}">
                    <a16:creationId xmlns:a16="http://schemas.microsoft.com/office/drawing/2014/main" id="{81348AB9-E4E1-C147-9256-200A90803357}"/>
                  </a:ext>
                </a:extLst>
              </p:cNvPr>
              <p:cNvSpPr txBox="1">
                <a:spLocks noRot="1" noChangeAspect="1" noMove="1" noResize="1" noEditPoints="1" noAdjustHandles="1" noChangeArrowheads="1" noChangeShapeType="1" noTextEdit="1"/>
              </p:cNvSpPr>
              <p:nvPr/>
            </p:nvSpPr>
            <p:spPr>
              <a:xfrm>
                <a:off x="5739349" y="4094241"/>
                <a:ext cx="218008" cy="276999"/>
              </a:xfrm>
              <a:prstGeom prst="rect">
                <a:avLst/>
              </a:prstGeom>
              <a:blipFill>
                <a:blip r:embed="rId9"/>
                <a:stretch>
                  <a:fillRect l="-16667" r="-22222"/>
                </a:stretch>
              </a:blipFill>
            </p:spPr>
            <p:txBody>
              <a:bodyPr/>
              <a:lstStyle/>
              <a:p>
                <a:r>
                  <a:rPr lang="en-GB">
                    <a:noFill/>
                  </a:rPr>
                  <a:t> </a:t>
                </a:r>
              </a:p>
            </p:txBody>
          </p:sp>
        </mc:Fallback>
      </mc:AlternateContent>
      <p:pic>
        <p:nvPicPr>
          <p:cNvPr id="39" name="Picture 38" descr="Map&#10;&#10;Description automatically generated">
            <a:extLst>
              <a:ext uri="{FF2B5EF4-FFF2-40B4-BE49-F238E27FC236}">
                <a16:creationId xmlns:a16="http://schemas.microsoft.com/office/drawing/2014/main" id="{8DA2DF4E-A852-3043-B8CB-C0183A6BEA5D}"/>
              </a:ext>
            </a:extLst>
          </p:cNvPr>
          <p:cNvPicPr>
            <a:picLocks noChangeAspect="1"/>
          </p:cNvPicPr>
          <p:nvPr/>
        </p:nvPicPr>
        <p:blipFill rotWithShape="1">
          <a:blip r:embed="rId10"/>
          <a:srcRect l="13647" r="19831"/>
          <a:stretch/>
        </p:blipFill>
        <p:spPr>
          <a:xfrm>
            <a:off x="2605514" y="3710669"/>
            <a:ext cx="978408" cy="1142051"/>
          </a:xfrm>
          <a:prstGeom prst="rect">
            <a:avLst/>
          </a:prstGeom>
        </p:spPr>
      </p:pic>
      <p:pic>
        <p:nvPicPr>
          <p:cNvPr id="41" name="Picture 40" descr="A picture containing text&#10;&#10;Description automatically generated">
            <a:extLst>
              <a:ext uri="{FF2B5EF4-FFF2-40B4-BE49-F238E27FC236}">
                <a16:creationId xmlns:a16="http://schemas.microsoft.com/office/drawing/2014/main" id="{C53A23BA-4ACA-8C4A-9C37-221725467129}"/>
              </a:ext>
            </a:extLst>
          </p:cNvPr>
          <p:cNvPicPr>
            <a:picLocks noChangeAspect="1"/>
          </p:cNvPicPr>
          <p:nvPr/>
        </p:nvPicPr>
        <p:blipFill rotWithShape="1">
          <a:blip r:embed="rId11"/>
          <a:srcRect l="18203" r="19981"/>
          <a:stretch/>
        </p:blipFill>
        <p:spPr>
          <a:xfrm>
            <a:off x="3773014" y="3701525"/>
            <a:ext cx="905256" cy="1137124"/>
          </a:xfrm>
          <a:prstGeom prst="rect">
            <a:avLst/>
          </a:prstGeom>
        </p:spPr>
      </p:pic>
      <p:pic>
        <p:nvPicPr>
          <p:cNvPr id="43" name="Picture 42" descr="A picture containing text&#10;&#10;Description automatically generated">
            <a:extLst>
              <a:ext uri="{FF2B5EF4-FFF2-40B4-BE49-F238E27FC236}">
                <a16:creationId xmlns:a16="http://schemas.microsoft.com/office/drawing/2014/main" id="{F9D940AC-CA0E-5949-899C-85C38D5C984C}"/>
              </a:ext>
            </a:extLst>
          </p:cNvPr>
          <p:cNvPicPr>
            <a:picLocks noChangeAspect="1"/>
          </p:cNvPicPr>
          <p:nvPr/>
        </p:nvPicPr>
        <p:blipFill rotWithShape="1">
          <a:blip r:embed="rId12"/>
          <a:srcRect l="14665" r="17065"/>
          <a:stretch/>
        </p:blipFill>
        <p:spPr>
          <a:xfrm>
            <a:off x="4863009" y="3729052"/>
            <a:ext cx="907159" cy="1031778"/>
          </a:xfrm>
          <a:prstGeom prst="rect">
            <a:avLst/>
          </a:prstGeom>
        </p:spPr>
      </p:pic>
      <p:pic>
        <p:nvPicPr>
          <p:cNvPr id="45" name="Picture 44" descr="Map&#10;&#10;Description automatically generated">
            <a:extLst>
              <a:ext uri="{FF2B5EF4-FFF2-40B4-BE49-F238E27FC236}">
                <a16:creationId xmlns:a16="http://schemas.microsoft.com/office/drawing/2014/main" id="{D83889B3-0ADA-3049-92E8-7552A1E81F51}"/>
              </a:ext>
            </a:extLst>
          </p:cNvPr>
          <p:cNvPicPr>
            <a:picLocks noChangeAspect="1"/>
          </p:cNvPicPr>
          <p:nvPr/>
        </p:nvPicPr>
        <p:blipFill rotWithShape="1">
          <a:blip r:embed="rId13"/>
          <a:srcRect l="17212" r="21037"/>
          <a:stretch/>
        </p:blipFill>
        <p:spPr>
          <a:xfrm>
            <a:off x="5957357" y="3738196"/>
            <a:ext cx="813251" cy="1022634"/>
          </a:xfrm>
          <a:prstGeom prst="rect">
            <a:avLst/>
          </a:prstGeom>
        </p:spPr>
      </p:pic>
      <p:pic>
        <p:nvPicPr>
          <p:cNvPr id="47" name="Picture 46" descr="A map of the world&#10;&#10;Description automatically generated with low confidence">
            <a:extLst>
              <a:ext uri="{FF2B5EF4-FFF2-40B4-BE49-F238E27FC236}">
                <a16:creationId xmlns:a16="http://schemas.microsoft.com/office/drawing/2014/main" id="{D62593E8-6E2C-554D-A5B8-A0898E577401}"/>
              </a:ext>
            </a:extLst>
          </p:cNvPr>
          <p:cNvPicPr>
            <a:picLocks noChangeAspect="1"/>
          </p:cNvPicPr>
          <p:nvPr/>
        </p:nvPicPr>
        <p:blipFill rotWithShape="1">
          <a:blip r:embed="rId14"/>
          <a:srcRect l="17577" r="18215"/>
          <a:stretch/>
        </p:blipFill>
        <p:spPr>
          <a:xfrm>
            <a:off x="7231485" y="3393465"/>
            <a:ext cx="1531552" cy="1844254"/>
          </a:xfrm>
          <a:prstGeom prst="rect">
            <a:avLst/>
          </a:prstGeom>
          <a:ln w="19050">
            <a:solidFill>
              <a:schemeClr val="tx1"/>
            </a:solidFill>
          </a:ln>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9775E10-1A4D-9F4B-B60F-6FD0BB2733E6}"/>
                  </a:ext>
                </a:extLst>
              </p:cNvPr>
              <p:cNvSpPr txBox="1"/>
              <p:nvPr/>
            </p:nvSpPr>
            <p:spPr>
              <a:xfrm>
                <a:off x="6863367" y="4094240"/>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37" name="TextBox 36">
                <a:extLst>
                  <a:ext uri="{FF2B5EF4-FFF2-40B4-BE49-F238E27FC236}">
                    <a16:creationId xmlns:a16="http://schemas.microsoft.com/office/drawing/2014/main" id="{09775E10-1A4D-9F4B-B60F-6FD0BB2733E6}"/>
                  </a:ext>
                </a:extLst>
              </p:cNvPr>
              <p:cNvSpPr txBox="1">
                <a:spLocks noRot="1" noChangeAspect="1" noMove="1" noResize="1" noEditPoints="1" noAdjustHandles="1" noChangeArrowheads="1" noChangeShapeType="1" noTextEdit="1"/>
              </p:cNvSpPr>
              <p:nvPr/>
            </p:nvSpPr>
            <p:spPr>
              <a:xfrm>
                <a:off x="6863367" y="4094240"/>
                <a:ext cx="226024" cy="276999"/>
              </a:xfrm>
              <a:prstGeom prst="rect">
                <a:avLst/>
              </a:prstGeom>
              <a:blipFill>
                <a:blip r:embed="rId15"/>
                <a:stretch>
                  <a:fillRect l="-10526" r="-10526"/>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AAA2E88-44B3-A5AE-9977-A90D2EA9CFD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135824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59834" y="118659"/>
            <a:ext cx="9532806" cy="6428679"/>
          </a:xfrm>
          <a:ln>
            <a:solidFill>
              <a:schemeClr val="tx1"/>
            </a:solidFill>
          </a:ln>
        </p:spPr>
        <p:txBody>
          <a:bodyPr>
            <a:noAutofit/>
          </a:bodyPr>
          <a:lstStyle/>
          <a:p>
            <a:pPr marL="0" indent="0">
              <a:lnSpc>
                <a:spcPct val="100000"/>
              </a:lnSpc>
              <a:spcBef>
                <a:spcPts val="0"/>
              </a:spcBef>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[b] Rankings/Ratings maps with the factor layers</a:t>
            </a:r>
            <a:endParaRPr lang="en-US"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endParaRPr lang="en-US" sz="1800"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00000"/>
              </a:lnSpc>
              <a:spcBef>
                <a:spcPts val="0"/>
              </a:spcBef>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The ratings or suitability scores are determined simply by summing the values across the six individual layers that where reclassified (minimum value = 2, and maximum = 6). </a:t>
            </a:r>
          </a:p>
        </p:txBody>
      </p:sp>
      <p:sp>
        <p:nvSpPr>
          <p:cNvPr id="5" name="TextBox 4">
            <a:extLst>
              <a:ext uri="{FF2B5EF4-FFF2-40B4-BE49-F238E27FC236}">
                <a16:creationId xmlns:a16="http://schemas.microsoft.com/office/drawing/2014/main" id="{44E3652A-9714-BC45-B92F-A264F6BC0F12}"/>
              </a:ext>
            </a:extLst>
          </p:cNvPr>
          <p:cNvSpPr txBox="1"/>
          <p:nvPr/>
        </p:nvSpPr>
        <p:spPr>
          <a:xfrm>
            <a:off x="9811512" y="118659"/>
            <a:ext cx="2002977" cy="276999"/>
          </a:xfrm>
          <a:prstGeom prst="rect">
            <a:avLst/>
          </a:prstGeom>
          <a:noFill/>
        </p:spPr>
        <p:txBody>
          <a:bodyPr wrap="square" rtlCol="0">
            <a:spAutoFit/>
          </a:bodyPr>
          <a:lstStyle/>
          <a:p>
            <a:r>
              <a:rPr lang="en-GB" sz="1200" b="1" dirty="0">
                <a:latin typeface="Helvetica" pitchFamily="2" charset="0"/>
              </a:rPr>
              <a:t>NOTES</a:t>
            </a:r>
          </a:p>
        </p:txBody>
      </p:sp>
      <p:sp>
        <p:nvSpPr>
          <p:cNvPr id="18" name="TextBox 17">
            <a:extLst>
              <a:ext uri="{FF2B5EF4-FFF2-40B4-BE49-F238E27FC236}">
                <a16:creationId xmlns:a16="http://schemas.microsoft.com/office/drawing/2014/main" id="{BFDF442D-71AD-F249-AF8F-3DB3E5853CF9}"/>
              </a:ext>
            </a:extLst>
          </p:cNvPr>
          <p:cNvSpPr txBox="1"/>
          <p:nvPr/>
        </p:nvSpPr>
        <p:spPr>
          <a:xfrm>
            <a:off x="354943" y="832733"/>
            <a:ext cx="8408094" cy="2492990"/>
          </a:xfrm>
          <a:prstGeom prst="rect">
            <a:avLst/>
          </a:prstGeom>
          <a:solidFill>
            <a:schemeClr val="bg2"/>
          </a:solidFill>
        </p:spPr>
        <p:txBody>
          <a:bodyPr wrap="square" rtlCol="0">
            <a:spAutoFit/>
          </a:bodyPr>
          <a:lstStyle/>
          <a:p>
            <a:r>
              <a:rPr lang="en-US" b="1" dirty="0">
                <a:latin typeface="Helvetica" pitchFamily="2" charset="0"/>
                <a:ea typeface="Helvetica Neue Condensed" panose="02000503000000020004" pitchFamily="2" charset="0"/>
                <a:cs typeface="Helvetica Neue Condensed" panose="02000503000000020004" pitchFamily="2" charset="0"/>
              </a:rPr>
              <a:t>We have these data as raster – for this approach requires simply reclassification of the data into binary raster and summation to get scores</a:t>
            </a:r>
          </a:p>
          <a:p>
            <a:endParaRPr lang="en-US" sz="2000" b="1" dirty="0">
              <a:latin typeface="Helvetica" pitchFamily="2" charset="0"/>
              <a:ea typeface="Helvetica Neue Condensed" panose="02000503000000020004" pitchFamily="2" charset="0"/>
              <a:cs typeface="Helvetica Neue Condensed" panose="02000503000000020004" pitchFamily="2" charset="0"/>
            </a:endParaRPr>
          </a:p>
          <a:p>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a:p>
            <a:endPar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endParaRPr>
          </a:p>
        </p:txBody>
      </p:sp>
      <p:pic>
        <p:nvPicPr>
          <p:cNvPr id="20" name="Picture 19" descr="Text&#10;&#10;Description automatically generated">
            <a:extLst>
              <a:ext uri="{FF2B5EF4-FFF2-40B4-BE49-F238E27FC236}">
                <a16:creationId xmlns:a16="http://schemas.microsoft.com/office/drawing/2014/main" id="{DE4AF963-560D-BA47-A36C-C5A88D0AD1DA}"/>
              </a:ext>
            </a:extLst>
          </p:cNvPr>
          <p:cNvPicPr>
            <a:picLocks noChangeAspect="1"/>
          </p:cNvPicPr>
          <p:nvPr/>
        </p:nvPicPr>
        <p:blipFill>
          <a:blip r:embed="rId3"/>
          <a:stretch>
            <a:fillRect/>
          </a:stretch>
        </p:blipFill>
        <p:spPr>
          <a:xfrm>
            <a:off x="445770" y="1835062"/>
            <a:ext cx="5650230" cy="1490661"/>
          </a:xfrm>
          <a:prstGeom prst="rect">
            <a:avLst/>
          </a:prstGeom>
        </p:spPr>
      </p:pic>
      <p:sp>
        <p:nvSpPr>
          <p:cNvPr id="21" name="TextBox 20">
            <a:extLst>
              <a:ext uri="{FF2B5EF4-FFF2-40B4-BE49-F238E27FC236}">
                <a16:creationId xmlns:a16="http://schemas.microsoft.com/office/drawing/2014/main" id="{61F0818C-BF92-094D-BE16-47A9C5E80E29}"/>
              </a:ext>
            </a:extLst>
          </p:cNvPr>
          <p:cNvSpPr txBox="1"/>
          <p:nvPr/>
        </p:nvSpPr>
        <p:spPr>
          <a:xfrm>
            <a:off x="4558990" y="1835062"/>
            <a:ext cx="4169664" cy="400110"/>
          </a:xfrm>
          <a:prstGeom prst="rect">
            <a:avLst/>
          </a:prstGeom>
          <a:noFill/>
          <a:ln>
            <a:solidFill>
              <a:schemeClr val="tx1"/>
            </a:solidFill>
          </a:ln>
        </p:spPr>
        <p:txBody>
          <a:bodyPr wrap="square" rtlCol="0">
            <a:spAutoFit/>
          </a:bodyPr>
          <a:lstStyle/>
          <a:p>
            <a:r>
              <a:rPr lang="en-GB" sz="1000" b="1" dirty="0">
                <a:latin typeface="Helvetica" pitchFamily="2" charset="0"/>
              </a:rPr>
              <a:t>e.g., if temperature &gt; 15 then change pixel value to 1 (good condition), else change to zero (bad condition)</a:t>
            </a:r>
          </a:p>
        </p:txBody>
      </p:sp>
      <p:pic>
        <p:nvPicPr>
          <p:cNvPr id="27" name="Picture 26" descr="A picture containing text&#10;&#10;Description automatically generated">
            <a:extLst>
              <a:ext uri="{FF2B5EF4-FFF2-40B4-BE49-F238E27FC236}">
                <a16:creationId xmlns:a16="http://schemas.microsoft.com/office/drawing/2014/main" id="{E141DB5D-076D-EF42-BA00-5FC3845808DD}"/>
              </a:ext>
            </a:extLst>
          </p:cNvPr>
          <p:cNvPicPr>
            <a:picLocks noChangeAspect="1"/>
          </p:cNvPicPr>
          <p:nvPr/>
        </p:nvPicPr>
        <p:blipFill rotWithShape="1">
          <a:blip r:embed="rId4"/>
          <a:srcRect l="13300" r="18203"/>
          <a:stretch/>
        </p:blipFill>
        <p:spPr>
          <a:xfrm>
            <a:off x="272647" y="3710669"/>
            <a:ext cx="1089246" cy="1234765"/>
          </a:xfrm>
          <a:prstGeom prst="rect">
            <a:avLst/>
          </a:prstGeom>
        </p:spPr>
      </p:pic>
      <p:pic>
        <p:nvPicPr>
          <p:cNvPr id="29" name="Picture 28" descr="A picture containing text, map&#10;&#10;Description automatically generated">
            <a:extLst>
              <a:ext uri="{FF2B5EF4-FFF2-40B4-BE49-F238E27FC236}">
                <a16:creationId xmlns:a16="http://schemas.microsoft.com/office/drawing/2014/main" id="{8EC84074-5006-A643-8A7A-0D164B7E6A05}"/>
              </a:ext>
            </a:extLst>
          </p:cNvPr>
          <p:cNvPicPr>
            <a:picLocks noChangeAspect="1"/>
          </p:cNvPicPr>
          <p:nvPr/>
        </p:nvPicPr>
        <p:blipFill rotWithShape="1">
          <a:blip r:embed="rId5"/>
          <a:srcRect l="18207" r="20160"/>
          <a:stretch/>
        </p:blipFill>
        <p:spPr>
          <a:xfrm>
            <a:off x="1474706" y="3710669"/>
            <a:ext cx="960298" cy="1209846"/>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BDB6851-AF7C-E54F-8D1B-0237F1F58AAE}"/>
                  </a:ext>
                </a:extLst>
              </p:cNvPr>
              <p:cNvSpPr txBox="1"/>
              <p:nvPr/>
            </p:nvSpPr>
            <p:spPr>
              <a:xfrm>
                <a:off x="1256696" y="4123944"/>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0" name="TextBox 29">
                <a:extLst>
                  <a:ext uri="{FF2B5EF4-FFF2-40B4-BE49-F238E27FC236}">
                    <a16:creationId xmlns:a16="http://schemas.microsoft.com/office/drawing/2014/main" id="{6BDB6851-AF7C-E54F-8D1B-0237F1F58AAE}"/>
                  </a:ext>
                </a:extLst>
              </p:cNvPr>
              <p:cNvSpPr txBox="1">
                <a:spLocks noRot="1" noChangeAspect="1" noMove="1" noResize="1" noEditPoints="1" noAdjustHandles="1" noChangeArrowheads="1" noChangeShapeType="1" noTextEdit="1"/>
              </p:cNvSpPr>
              <p:nvPr/>
            </p:nvSpPr>
            <p:spPr>
              <a:xfrm>
                <a:off x="1256696" y="4123944"/>
                <a:ext cx="226024" cy="276999"/>
              </a:xfrm>
              <a:prstGeom prst="rect">
                <a:avLst/>
              </a:prstGeom>
              <a:blipFill>
                <a:blip r:embed="rId6"/>
                <a:stretch>
                  <a:fillRect l="-15789" r="-21053"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6D8094E-BFDB-994D-919E-4FE5181C604D}"/>
                  </a:ext>
                </a:extLst>
              </p:cNvPr>
              <p:cNvSpPr txBox="1"/>
              <p:nvPr/>
            </p:nvSpPr>
            <p:spPr>
              <a:xfrm>
                <a:off x="2394578" y="4130040"/>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1" name="TextBox 30">
                <a:extLst>
                  <a:ext uri="{FF2B5EF4-FFF2-40B4-BE49-F238E27FC236}">
                    <a16:creationId xmlns:a16="http://schemas.microsoft.com/office/drawing/2014/main" id="{E6D8094E-BFDB-994D-919E-4FE5181C604D}"/>
                  </a:ext>
                </a:extLst>
              </p:cNvPr>
              <p:cNvSpPr txBox="1">
                <a:spLocks noRot="1" noChangeAspect="1" noMove="1" noResize="1" noEditPoints="1" noAdjustHandles="1" noChangeArrowheads="1" noChangeShapeType="1" noTextEdit="1"/>
              </p:cNvSpPr>
              <p:nvPr/>
            </p:nvSpPr>
            <p:spPr>
              <a:xfrm>
                <a:off x="2394578" y="4130040"/>
                <a:ext cx="226024" cy="276999"/>
              </a:xfrm>
              <a:prstGeom prst="rect">
                <a:avLst/>
              </a:prstGeom>
              <a:blipFill>
                <a:blip r:embed="rId7"/>
                <a:stretch>
                  <a:fillRect l="-21053" r="-1578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43C97FA-FD1F-9B42-B648-88795CA8E28F}"/>
                  </a:ext>
                </a:extLst>
              </p:cNvPr>
              <p:cNvSpPr txBox="1"/>
              <p:nvPr/>
            </p:nvSpPr>
            <p:spPr>
              <a:xfrm>
                <a:off x="3536424" y="4099191"/>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2" name="TextBox 31">
                <a:extLst>
                  <a:ext uri="{FF2B5EF4-FFF2-40B4-BE49-F238E27FC236}">
                    <a16:creationId xmlns:a16="http://schemas.microsoft.com/office/drawing/2014/main" id="{A43C97FA-FD1F-9B42-B648-88795CA8E28F}"/>
                  </a:ext>
                </a:extLst>
              </p:cNvPr>
              <p:cNvSpPr txBox="1">
                <a:spLocks noRot="1" noChangeAspect="1" noMove="1" noResize="1" noEditPoints="1" noAdjustHandles="1" noChangeArrowheads="1" noChangeShapeType="1" noTextEdit="1"/>
              </p:cNvSpPr>
              <p:nvPr/>
            </p:nvSpPr>
            <p:spPr>
              <a:xfrm>
                <a:off x="3536424" y="4099191"/>
                <a:ext cx="226024" cy="276999"/>
              </a:xfrm>
              <a:prstGeom prst="rect">
                <a:avLst/>
              </a:prstGeom>
              <a:blipFill>
                <a:blip r:embed="rId8"/>
                <a:stretch>
                  <a:fillRect l="-15789" r="-15789"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D70458D-AE4C-3242-88C1-CE116871C385}"/>
                  </a:ext>
                </a:extLst>
              </p:cNvPr>
              <p:cNvSpPr txBox="1"/>
              <p:nvPr/>
            </p:nvSpPr>
            <p:spPr>
              <a:xfrm>
                <a:off x="4678270" y="4111014"/>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33" name="TextBox 32">
                <a:extLst>
                  <a:ext uri="{FF2B5EF4-FFF2-40B4-BE49-F238E27FC236}">
                    <a16:creationId xmlns:a16="http://schemas.microsoft.com/office/drawing/2014/main" id="{0D70458D-AE4C-3242-88C1-CE116871C385}"/>
                  </a:ext>
                </a:extLst>
              </p:cNvPr>
              <p:cNvSpPr txBox="1">
                <a:spLocks noRot="1" noChangeAspect="1" noMove="1" noResize="1" noEditPoints="1" noAdjustHandles="1" noChangeArrowheads="1" noChangeShapeType="1" noTextEdit="1"/>
              </p:cNvSpPr>
              <p:nvPr/>
            </p:nvSpPr>
            <p:spPr>
              <a:xfrm>
                <a:off x="4678270" y="4111014"/>
                <a:ext cx="226024" cy="276999"/>
              </a:xfrm>
              <a:prstGeom prst="rect">
                <a:avLst/>
              </a:prstGeom>
              <a:blipFill>
                <a:blip r:embed="rId9"/>
                <a:stretch>
                  <a:fillRect l="-21053" r="-15789"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1348AB9-E4E1-C147-9256-200A90803357}"/>
                  </a:ext>
                </a:extLst>
              </p:cNvPr>
              <p:cNvSpPr txBox="1"/>
              <p:nvPr/>
            </p:nvSpPr>
            <p:spPr>
              <a:xfrm>
                <a:off x="5739349" y="4094241"/>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4" name="TextBox 33">
                <a:extLst>
                  <a:ext uri="{FF2B5EF4-FFF2-40B4-BE49-F238E27FC236}">
                    <a16:creationId xmlns:a16="http://schemas.microsoft.com/office/drawing/2014/main" id="{81348AB9-E4E1-C147-9256-200A90803357}"/>
                  </a:ext>
                </a:extLst>
              </p:cNvPr>
              <p:cNvSpPr txBox="1">
                <a:spLocks noRot="1" noChangeAspect="1" noMove="1" noResize="1" noEditPoints="1" noAdjustHandles="1" noChangeArrowheads="1" noChangeShapeType="1" noTextEdit="1"/>
              </p:cNvSpPr>
              <p:nvPr/>
            </p:nvSpPr>
            <p:spPr>
              <a:xfrm>
                <a:off x="5739349" y="4094241"/>
                <a:ext cx="226024" cy="276999"/>
              </a:xfrm>
              <a:prstGeom prst="rect">
                <a:avLst/>
              </a:prstGeom>
              <a:blipFill>
                <a:blip r:embed="rId10"/>
                <a:stretch>
                  <a:fillRect l="-15789" r="-21053" b="-4348"/>
                </a:stretch>
              </a:blipFill>
            </p:spPr>
            <p:txBody>
              <a:bodyPr/>
              <a:lstStyle/>
              <a:p>
                <a:r>
                  <a:rPr lang="en-GB">
                    <a:noFill/>
                  </a:rPr>
                  <a:t> </a:t>
                </a:r>
              </a:p>
            </p:txBody>
          </p:sp>
        </mc:Fallback>
      </mc:AlternateContent>
      <p:pic>
        <p:nvPicPr>
          <p:cNvPr id="39" name="Picture 38" descr="Map&#10;&#10;Description automatically generated">
            <a:extLst>
              <a:ext uri="{FF2B5EF4-FFF2-40B4-BE49-F238E27FC236}">
                <a16:creationId xmlns:a16="http://schemas.microsoft.com/office/drawing/2014/main" id="{8DA2DF4E-A852-3043-B8CB-C0183A6BEA5D}"/>
              </a:ext>
            </a:extLst>
          </p:cNvPr>
          <p:cNvPicPr>
            <a:picLocks noChangeAspect="1"/>
          </p:cNvPicPr>
          <p:nvPr/>
        </p:nvPicPr>
        <p:blipFill rotWithShape="1">
          <a:blip r:embed="rId11"/>
          <a:srcRect l="13647" r="19831"/>
          <a:stretch/>
        </p:blipFill>
        <p:spPr>
          <a:xfrm>
            <a:off x="2605514" y="3710669"/>
            <a:ext cx="978408" cy="1142051"/>
          </a:xfrm>
          <a:prstGeom prst="rect">
            <a:avLst/>
          </a:prstGeom>
        </p:spPr>
      </p:pic>
      <p:pic>
        <p:nvPicPr>
          <p:cNvPr id="41" name="Picture 40" descr="A picture containing text&#10;&#10;Description automatically generated">
            <a:extLst>
              <a:ext uri="{FF2B5EF4-FFF2-40B4-BE49-F238E27FC236}">
                <a16:creationId xmlns:a16="http://schemas.microsoft.com/office/drawing/2014/main" id="{C53A23BA-4ACA-8C4A-9C37-221725467129}"/>
              </a:ext>
            </a:extLst>
          </p:cNvPr>
          <p:cNvPicPr>
            <a:picLocks noChangeAspect="1"/>
          </p:cNvPicPr>
          <p:nvPr/>
        </p:nvPicPr>
        <p:blipFill rotWithShape="1">
          <a:blip r:embed="rId12"/>
          <a:srcRect l="18203" r="19981"/>
          <a:stretch/>
        </p:blipFill>
        <p:spPr>
          <a:xfrm>
            <a:off x="3773014" y="3701525"/>
            <a:ext cx="905256" cy="1137124"/>
          </a:xfrm>
          <a:prstGeom prst="rect">
            <a:avLst/>
          </a:prstGeom>
        </p:spPr>
      </p:pic>
      <p:pic>
        <p:nvPicPr>
          <p:cNvPr id="43" name="Picture 42" descr="A picture containing text&#10;&#10;Description automatically generated">
            <a:extLst>
              <a:ext uri="{FF2B5EF4-FFF2-40B4-BE49-F238E27FC236}">
                <a16:creationId xmlns:a16="http://schemas.microsoft.com/office/drawing/2014/main" id="{F9D940AC-CA0E-5949-899C-85C38D5C984C}"/>
              </a:ext>
            </a:extLst>
          </p:cNvPr>
          <p:cNvPicPr>
            <a:picLocks noChangeAspect="1"/>
          </p:cNvPicPr>
          <p:nvPr/>
        </p:nvPicPr>
        <p:blipFill rotWithShape="1">
          <a:blip r:embed="rId13"/>
          <a:srcRect l="14665" r="17065"/>
          <a:stretch/>
        </p:blipFill>
        <p:spPr>
          <a:xfrm>
            <a:off x="4863009" y="3729052"/>
            <a:ext cx="907159" cy="1031778"/>
          </a:xfrm>
          <a:prstGeom prst="rect">
            <a:avLst/>
          </a:prstGeom>
        </p:spPr>
      </p:pic>
      <p:pic>
        <p:nvPicPr>
          <p:cNvPr id="45" name="Picture 44" descr="Map&#10;&#10;Description automatically generated">
            <a:extLst>
              <a:ext uri="{FF2B5EF4-FFF2-40B4-BE49-F238E27FC236}">
                <a16:creationId xmlns:a16="http://schemas.microsoft.com/office/drawing/2014/main" id="{D83889B3-0ADA-3049-92E8-7552A1E81F51}"/>
              </a:ext>
            </a:extLst>
          </p:cNvPr>
          <p:cNvPicPr>
            <a:picLocks noChangeAspect="1"/>
          </p:cNvPicPr>
          <p:nvPr/>
        </p:nvPicPr>
        <p:blipFill rotWithShape="1">
          <a:blip r:embed="rId14"/>
          <a:srcRect l="17212" r="21037"/>
          <a:stretch/>
        </p:blipFill>
        <p:spPr>
          <a:xfrm>
            <a:off x="5957357" y="3738196"/>
            <a:ext cx="813251" cy="1022634"/>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9775E10-1A4D-9F4B-B60F-6FD0BB2733E6}"/>
                  </a:ext>
                </a:extLst>
              </p:cNvPr>
              <p:cNvSpPr txBox="1"/>
              <p:nvPr/>
            </p:nvSpPr>
            <p:spPr>
              <a:xfrm>
                <a:off x="6863367" y="4094240"/>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37" name="TextBox 36">
                <a:extLst>
                  <a:ext uri="{FF2B5EF4-FFF2-40B4-BE49-F238E27FC236}">
                    <a16:creationId xmlns:a16="http://schemas.microsoft.com/office/drawing/2014/main" id="{09775E10-1A4D-9F4B-B60F-6FD0BB2733E6}"/>
                  </a:ext>
                </a:extLst>
              </p:cNvPr>
              <p:cNvSpPr txBox="1">
                <a:spLocks noRot="1" noChangeAspect="1" noMove="1" noResize="1" noEditPoints="1" noAdjustHandles="1" noChangeArrowheads="1" noChangeShapeType="1" noTextEdit="1"/>
              </p:cNvSpPr>
              <p:nvPr/>
            </p:nvSpPr>
            <p:spPr>
              <a:xfrm>
                <a:off x="6863367" y="4094240"/>
                <a:ext cx="226024" cy="276999"/>
              </a:xfrm>
              <a:prstGeom prst="rect">
                <a:avLst/>
              </a:prstGeom>
              <a:blipFill>
                <a:blip r:embed="rId15"/>
                <a:stretch>
                  <a:fillRect l="-10526" r="-10526"/>
                </a:stretch>
              </a:blipFill>
            </p:spPr>
            <p:txBody>
              <a:bodyPr/>
              <a:lstStyle/>
              <a:p>
                <a:r>
                  <a:rPr lang="en-GB">
                    <a:noFill/>
                  </a:rPr>
                  <a:t> </a:t>
                </a:r>
              </a:p>
            </p:txBody>
          </p:sp>
        </mc:Fallback>
      </mc:AlternateContent>
      <p:pic>
        <p:nvPicPr>
          <p:cNvPr id="4" name="Picture 3" descr="Map&#10;&#10;Description automatically generated">
            <a:extLst>
              <a:ext uri="{FF2B5EF4-FFF2-40B4-BE49-F238E27FC236}">
                <a16:creationId xmlns:a16="http://schemas.microsoft.com/office/drawing/2014/main" id="{3A40E18D-86A2-AD42-9A68-0CA9E05E170D}"/>
              </a:ext>
            </a:extLst>
          </p:cNvPr>
          <p:cNvPicPr>
            <a:picLocks noChangeAspect="1"/>
          </p:cNvPicPr>
          <p:nvPr/>
        </p:nvPicPr>
        <p:blipFill rotWithShape="1">
          <a:blip r:embed="rId16"/>
          <a:srcRect r="19277"/>
          <a:stretch/>
        </p:blipFill>
        <p:spPr>
          <a:xfrm>
            <a:off x="7236353" y="3379582"/>
            <a:ext cx="2110194" cy="2016861"/>
          </a:xfrm>
          <a:prstGeom prst="rect">
            <a:avLst/>
          </a:prstGeom>
          <a:ln>
            <a:solidFill>
              <a:schemeClr val="tx1"/>
            </a:solidFill>
          </a:ln>
        </p:spPr>
      </p:pic>
      <p:sp>
        <p:nvSpPr>
          <p:cNvPr id="6" name="Slide Number Placeholder 3">
            <a:extLst>
              <a:ext uri="{FF2B5EF4-FFF2-40B4-BE49-F238E27FC236}">
                <a16:creationId xmlns:a16="http://schemas.microsoft.com/office/drawing/2014/main" id="{F5F28D13-D940-0B4B-42C5-FD6D0694FD8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9459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8555FF4-E9A9-2624-47C9-C0AAD1F168CD}"/>
            </a:ext>
          </a:extLst>
        </p:cNvPr>
        <p:cNvGrpSpPr/>
        <p:nvPr/>
      </p:nvGrpSpPr>
      <p:grpSpPr>
        <a:xfrm>
          <a:off x="0" y="0"/>
          <a:ext cx="0" cy="0"/>
          <a:chOff x="0" y="0"/>
          <a:chExt cx="0" cy="0"/>
        </a:xfrm>
      </p:grpSpPr>
      <p:pic>
        <p:nvPicPr>
          <p:cNvPr id="5" name="Picture 4" descr="A map of the state of kenya&#10;&#10;AI-generated content may be incorrect.">
            <a:extLst>
              <a:ext uri="{FF2B5EF4-FFF2-40B4-BE49-F238E27FC236}">
                <a16:creationId xmlns:a16="http://schemas.microsoft.com/office/drawing/2014/main" id="{DB942EC9-5C43-4951-5B6E-1789027D6E31}"/>
              </a:ext>
            </a:extLst>
          </p:cNvPr>
          <p:cNvPicPr>
            <a:picLocks noChangeAspect="1"/>
          </p:cNvPicPr>
          <p:nvPr/>
        </p:nvPicPr>
        <p:blipFill>
          <a:blip r:embed="rId2"/>
          <a:stretch>
            <a:fillRect/>
          </a:stretch>
        </p:blipFill>
        <p:spPr>
          <a:xfrm>
            <a:off x="8204626" y="1547138"/>
            <a:ext cx="3987374" cy="3763723"/>
          </a:xfrm>
          <a:prstGeom prst="rect">
            <a:avLst/>
          </a:prstGeom>
        </p:spPr>
      </p:pic>
      <p:sp>
        <p:nvSpPr>
          <p:cNvPr id="8" name="TextBox 7">
            <a:extLst>
              <a:ext uri="{FF2B5EF4-FFF2-40B4-BE49-F238E27FC236}">
                <a16:creationId xmlns:a16="http://schemas.microsoft.com/office/drawing/2014/main" id="{7FA0806B-C7CB-B5A8-F070-DBEDD256CC65}"/>
              </a:ext>
            </a:extLst>
          </p:cNvPr>
          <p:cNvSpPr txBox="1"/>
          <p:nvPr/>
        </p:nvSpPr>
        <p:spPr>
          <a:xfrm>
            <a:off x="8307028" y="1041679"/>
            <a:ext cx="3493264"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Resulting Map from Decisions</a:t>
            </a:r>
          </a:p>
        </p:txBody>
      </p:sp>
      <p:sp>
        <p:nvSpPr>
          <p:cNvPr id="9" name="Slide Number Placeholder 3">
            <a:extLst>
              <a:ext uri="{FF2B5EF4-FFF2-40B4-BE49-F238E27FC236}">
                <a16:creationId xmlns:a16="http://schemas.microsoft.com/office/drawing/2014/main" id="{07A1D163-AB9C-9A9D-A59A-6DA358DF909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A49A66AD-3DD6-2E63-87EF-53CAD5C53E96}"/>
              </a:ext>
            </a:extLst>
          </p:cNvPr>
          <p:cNvSpPr txBox="1"/>
          <p:nvPr/>
        </p:nvSpPr>
        <p:spPr>
          <a:xfrm>
            <a:off x="130134" y="67062"/>
            <a:ext cx="4408002"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[c] Analytical Hierarchy Process (AHP)</a:t>
            </a:r>
          </a:p>
        </p:txBody>
      </p:sp>
      <p:pic>
        <p:nvPicPr>
          <p:cNvPr id="13" name="Picture 12" descr="A table with numbers and a number on it&#10;&#10;AI-generated content may be incorrect.">
            <a:extLst>
              <a:ext uri="{FF2B5EF4-FFF2-40B4-BE49-F238E27FC236}">
                <a16:creationId xmlns:a16="http://schemas.microsoft.com/office/drawing/2014/main" id="{E9C186A5-C05A-A9C4-3174-2996A05B506E}"/>
              </a:ext>
            </a:extLst>
          </p:cNvPr>
          <p:cNvPicPr>
            <a:picLocks noChangeAspect="1"/>
          </p:cNvPicPr>
          <p:nvPr/>
        </p:nvPicPr>
        <p:blipFill>
          <a:blip r:embed="rId3"/>
          <a:stretch>
            <a:fillRect/>
          </a:stretch>
        </p:blipFill>
        <p:spPr>
          <a:xfrm>
            <a:off x="130134" y="3310681"/>
            <a:ext cx="7902663" cy="1145572"/>
          </a:xfrm>
          <a:prstGeom prst="rect">
            <a:avLst/>
          </a:prstGeom>
        </p:spPr>
      </p:pic>
      <p:pic>
        <p:nvPicPr>
          <p:cNvPr id="15" name="Picture 14" descr="A table with green and white text&#10;&#10;AI-generated content may be incorrect.">
            <a:extLst>
              <a:ext uri="{FF2B5EF4-FFF2-40B4-BE49-F238E27FC236}">
                <a16:creationId xmlns:a16="http://schemas.microsoft.com/office/drawing/2014/main" id="{00635AC3-21BB-E3C2-F171-C25C4920A306}"/>
              </a:ext>
            </a:extLst>
          </p:cNvPr>
          <p:cNvPicPr>
            <a:picLocks noChangeAspect="1"/>
          </p:cNvPicPr>
          <p:nvPr/>
        </p:nvPicPr>
        <p:blipFill>
          <a:blip r:embed="rId4"/>
          <a:stretch>
            <a:fillRect/>
          </a:stretch>
        </p:blipFill>
        <p:spPr>
          <a:xfrm>
            <a:off x="130135" y="1226345"/>
            <a:ext cx="7772400" cy="1509705"/>
          </a:xfrm>
          <a:prstGeom prst="rect">
            <a:avLst/>
          </a:prstGeom>
        </p:spPr>
      </p:pic>
      <p:pic>
        <p:nvPicPr>
          <p:cNvPr id="17" name="Picture 16">
            <a:extLst>
              <a:ext uri="{FF2B5EF4-FFF2-40B4-BE49-F238E27FC236}">
                <a16:creationId xmlns:a16="http://schemas.microsoft.com/office/drawing/2014/main" id="{F2A7668E-FEED-F02C-4B8C-9C8D9E086D42}"/>
              </a:ext>
            </a:extLst>
          </p:cNvPr>
          <p:cNvPicPr>
            <a:picLocks noChangeAspect="1"/>
          </p:cNvPicPr>
          <p:nvPr/>
        </p:nvPicPr>
        <p:blipFill>
          <a:blip r:embed="rId5"/>
          <a:stretch>
            <a:fillRect/>
          </a:stretch>
        </p:blipFill>
        <p:spPr>
          <a:xfrm>
            <a:off x="195265" y="5148258"/>
            <a:ext cx="8792858" cy="367902"/>
          </a:xfrm>
          <a:prstGeom prst="rect">
            <a:avLst/>
          </a:prstGeom>
        </p:spPr>
      </p:pic>
      <p:sp>
        <p:nvSpPr>
          <p:cNvPr id="18" name="TextBox 17">
            <a:extLst>
              <a:ext uri="{FF2B5EF4-FFF2-40B4-BE49-F238E27FC236}">
                <a16:creationId xmlns:a16="http://schemas.microsoft.com/office/drawing/2014/main" id="{C807CB9A-0CCB-5E99-F25F-293FC216D909}"/>
              </a:ext>
            </a:extLst>
          </p:cNvPr>
          <p:cNvSpPr txBox="1"/>
          <p:nvPr/>
        </p:nvSpPr>
        <p:spPr>
          <a:xfrm>
            <a:off x="130134" y="699711"/>
            <a:ext cx="6571030"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This involves building a decision table based on expert opinion</a:t>
            </a:r>
          </a:p>
        </p:txBody>
      </p:sp>
      <p:sp>
        <p:nvSpPr>
          <p:cNvPr id="19" name="TextBox 18">
            <a:extLst>
              <a:ext uri="{FF2B5EF4-FFF2-40B4-BE49-F238E27FC236}">
                <a16:creationId xmlns:a16="http://schemas.microsoft.com/office/drawing/2014/main" id="{C6D6F354-BB3B-DE0A-938F-656AB6EE69C9}"/>
              </a:ext>
            </a:extLst>
          </p:cNvPr>
          <p:cNvSpPr txBox="1"/>
          <p:nvPr/>
        </p:nvSpPr>
        <p:spPr>
          <a:xfrm>
            <a:off x="130134" y="2893352"/>
            <a:ext cx="6045245"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Priority weight matrix is generated from the decision table</a:t>
            </a:r>
          </a:p>
        </p:txBody>
      </p:sp>
      <p:sp>
        <p:nvSpPr>
          <p:cNvPr id="20" name="TextBox 19">
            <a:extLst>
              <a:ext uri="{FF2B5EF4-FFF2-40B4-BE49-F238E27FC236}">
                <a16:creationId xmlns:a16="http://schemas.microsoft.com/office/drawing/2014/main" id="{F4007BB1-E999-BEC5-1DFB-F50D93B82105}"/>
              </a:ext>
            </a:extLst>
          </p:cNvPr>
          <p:cNvSpPr txBox="1"/>
          <p:nvPr/>
        </p:nvSpPr>
        <p:spPr>
          <a:xfrm>
            <a:off x="130134" y="4661552"/>
            <a:ext cx="8751114"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This is used to build the equation to make the prediction about where LF is in Kenya</a:t>
            </a:r>
          </a:p>
        </p:txBody>
      </p:sp>
    </p:spTree>
    <p:extLst>
      <p:ext uri="{BB962C8B-B14F-4D97-AF65-F5344CB8AC3E}">
        <p14:creationId xmlns:p14="http://schemas.microsoft.com/office/powerpoint/2010/main" val="1543261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5B4C32-3C5E-D3AA-8BB6-C8EFEB74A851}"/>
              </a:ext>
            </a:extLst>
          </p:cNvPr>
          <p:cNvSpPr txBox="1"/>
          <p:nvPr/>
        </p:nvSpPr>
        <p:spPr>
          <a:xfrm>
            <a:off x="5850408" y="71625"/>
            <a:ext cx="6071591" cy="646331"/>
          </a:xfrm>
          <a:prstGeom prst="rect">
            <a:avLst/>
          </a:prstGeom>
          <a:noFill/>
        </p:spPr>
        <p:txBody>
          <a:bodyPr wrap="square" rtlCol="0">
            <a:spAutoFit/>
          </a:bodyPr>
          <a:lstStyle/>
          <a:p>
            <a:r>
              <a:rPr lang="en-GB" b="1" i="0" u="none" strike="noStrike" dirty="0">
                <a:effectLst/>
                <a:latin typeface="Helvetica Neue" panose="02000503000000020004" pitchFamily="2" charset="0"/>
              </a:rPr>
              <a:t>The social side of fires: assessing the inclusion of human social factors in fire prediction models</a:t>
            </a:r>
            <a:endParaRPr lang="en-GB" b="1" dirty="0"/>
          </a:p>
        </p:txBody>
      </p:sp>
      <p:pic>
        <p:nvPicPr>
          <p:cNvPr id="4" name="Picture 3" descr="Map&#10;&#10;Description automatically generated">
            <a:extLst>
              <a:ext uri="{FF2B5EF4-FFF2-40B4-BE49-F238E27FC236}">
                <a16:creationId xmlns:a16="http://schemas.microsoft.com/office/drawing/2014/main" id="{12D5B585-D898-8384-4A11-A85ECFB6AB57}"/>
              </a:ext>
            </a:extLst>
          </p:cNvPr>
          <p:cNvPicPr>
            <a:picLocks noChangeAspect="1"/>
          </p:cNvPicPr>
          <p:nvPr/>
        </p:nvPicPr>
        <p:blipFill>
          <a:blip r:embed="rId2"/>
          <a:stretch>
            <a:fillRect/>
          </a:stretch>
        </p:blipFill>
        <p:spPr>
          <a:xfrm>
            <a:off x="217278" y="769406"/>
            <a:ext cx="5447348" cy="5233188"/>
          </a:xfrm>
          <a:prstGeom prst="rect">
            <a:avLst/>
          </a:prstGeom>
          <a:ln>
            <a:solidFill>
              <a:schemeClr val="tx1"/>
            </a:solidFill>
          </a:ln>
        </p:spPr>
      </p:pic>
      <p:sp>
        <p:nvSpPr>
          <p:cNvPr id="5" name="TextBox 4">
            <a:extLst>
              <a:ext uri="{FF2B5EF4-FFF2-40B4-BE49-F238E27FC236}">
                <a16:creationId xmlns:a16="http://schemas.microsoft.com/office/drawing/2014/main" id="{BC101370-2748-DC6D-36A5-9DEA1E0FDBFF}"/>
              </a:ext>
            </a:extLst>
          </p:cNvPr>
          <p:cNvSpPr txBox="1"/>
          <p:nvPr/>
        </p:nvSpPr>
        <p:spPr>
          <a:xfrm>
            <a:off x="217277" y="6083849"/>
            <a:ext cx="5447347" cy="646331"/>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Figure shows the study area of California (counties) and points are occurrence of wildfires during the summer period of 2018. Presence-only points.</a:t>
            </a:r>
          </a:p>
        </p:txBody>
      </p:sp>
      <p:pic>
        <p:nvPicPr>
          <p:cNvPr id="7" name="Picture 6" descr="Diagram, map&#10;&#10;Description automatically generated">
            <a:extLst>
              <a:ext uri="{FF2B5EF4-FFF2-40B4-BE49-F238E27FC236}">
                <a16:creationId xmlns:a16="http://schemas.microsoft.com/office/drawing/2014/main" id="{7E27C9A8-E306-4FD7-CD3D-B6216B6A016A}"/>
              </a:ext>
            </a:extLst>
          </p:cNvPr>
          <p:cNvPicPr>
            <a:picLocks noChangeAspect="1"/>
          </p:cNvPicPr>
          <p:nvPr/>
        </p:nvPicPr>
        <p:blipFill>
          <a:blip r:embed="rId3"/>
          <a:stretch>
            <a:fillRect/>
          </a:stretch>
        </p:blipFill>
        <p:spPr>
          <a:xfrm>
            <a:off x="5850409" y="1703299"/>
            <a:ext cx="5663166" cy="4277652"/>
          </a:xfrm>
          <a:prstGeom prst="rect">
            <a:avLst/>
          </a:prstGeom>
          <a:ln>
            <a:solidFill>
              <a:schemeClr val="tx1"/>
            </a:solidFill>
          </a:ln>
        </p:spPr>
      </p:pic>
      <p:sp>
        <p:nvSpPr>
          <p:cNvPr id="8" name="TextBox 7">
            <a:extLst>
              <a:ext uri="{FF2B5EF4-FFF2-40B4-BE49-F238E27FC236}">
                <a16:creationId xmlns:a16="http://schemas.microsoft.com/office/drawing/2014/main" id="{ED85F6C7-9799-D12C-21C1-25ED4E2F1EAB}"/>
              </a:ext>
            </a:extLst>
          </p:cNvPr>
          <p:cNvSpPr txBox="1"/>
          <p:nvPr/>
        </p:nvSpPr>
        <p:spPr>
          <a:xfrm>
            <a:off x="5919235" y="6083848"/>
            <a:ext cx="5594340"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Figure panel shows </a:t>
            </a:r>
            <a:r>
              <a:rPr lang="en-GB" sz="1000" dirty="0">
                <a:effectLst/>
                <a:latin typeface="Helvetica Neue" panose="02000503000000020004" pitchFamily="2" charset="0"/>
                <a:ea typeface="Helvetica Neue" panose="02000503000000020004" pitchFamily="2" charset="0"/>
                <a:cs typeface="Helvetica Neue" panose="02000503000000020004" pitchFamily="2" charset="0"/>
              </a:rPr>
              <a:t>A: Temperature (degree Celsius); B: Precipitation (mm); C: Dryness (Evapotranspiration) (mm/0.25 year); D: Vegetation (NDVI); E: Elevation (meters [m]); &amp; F: Socioeconomic vulnerability index (%)</a:t>
            </a:r>
          </a:p>
        </p:txBody>
      </p:sp>
      <p:sp>
        <p:nvSpPr>
          <p:cNvPr id="9" name="TextBox 8">
            <a:extLst>
              <a:ext uri="{FF2B5EF4-FFF2-40B4-BE49-F238E27FC236}">
                <a16:creationId xmlns:a16="http://schemas.microsoft.com/office/drawing/2014/main" id="{D34D4602-579D-F802-7220-7F3EF4E45C30}"/>
              </a:ext>
            </a:extLst>
          </p:cNvPr>
          <p:cNvSpPr txBox="1"/>
          <p:nvPr/>
        </p:nvSpPr>
        <p:spPr>
          <a:xfrm>
            <a:off x="5850409" y="769405"/>
            <a:ext cx="5663166" cy="830997"/>
          </a:xfrm>
          <a:prstGeom prst="rect">
            <a:avLst/>
          </a:prstGeom>
          <a:solidFill>
            <a:schemeClr val="accent1">
              <a:lumMod val="40000"/>
              <a:lumOff val="60000"/>
            </a:schemeClr>
          </a:solidFill>
        </p:spPr>
        <p:txBody>
          <a:bodyPr wrap="square" rtlCol="0">
            <a:spAutoFit/>
          </a:bodyPr>
          <a:lstStyle/>
          <a:p>
            <a:r>
              <a:rPr lang="en-GB" sz="1200" b="1" i="0" u="none" strike="noStrike" dirty="0">
                <a:effectLst/>
                <a:latin typeface="Helvetica Neue" panose="02000503000000020004" pitchFamily="2" charset="0"/>
              </a:rPr>
              <a:t>The objectives are to determine the occurrence of wildfires, as well as infer the extent (or zones) for such environmental hazard in California given a set of predictor variables (i.e., climate, vegetation, anthropogenic and socioeconomic risk factors which are raster)</a:t>
            </a:r>
            <a:endParaRPr lang="en-GB" sz="1200" b="1" dirty="0"/>
          </a:p>
        </p:txBody>
      </p:sp>
      <p:sp>
        <p:nvSpPr>
          <p:cNvPr id="3" name="Slide Number Placeholder 3">
            <a:extLst>
              <a:ext uri="{FF2B5EF4-FFF2-40B4-BE49-F238E27FC236}">
                <a16:creationId xmlns:a16="http://schemas.microsoft.com/office/drawing/2014/main" id="{1787DF86-1890-FDB5-E6A0-BBCC229DFB03}"/>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36</a:t>
            </a:fld>
            <a:endParaRPr lang="en-US" altLang="x-none"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3C07E41-F933-0B67-9CC3-9FAA12182036}"/>
              </a:ext>
            </a:extLst>
          </p:cNvPr>
          <p:cNvSpPr txBox="1"/>
          <p:nvPr/>
        </p:nvSpPr>
        <p:spPr>
          <a:xfrm>
            <a:off x="118815" y="25458"/>
            <a:ext cx="5158785" cy="338554"/>
          </a:xfrm>
          <a:prstGeom prst="rect">
            <a:avLst/>
          </a:prstGeom>
          <a:noFill/>
        </p:spPr>
        <p:txBody>
          <a:bodyPr wrap="none" rtlCol="0">
            <a:spAutoFit/>
          </a:bodyPr>
          <a:lstStyle/>
          <a:p>
            <a:r>
              <a:rPr lang="en-GB" sz="1600" b="1" dirty="0">
                <a:latin typeface="Arial" panose="020B0604020202020204" pitchFamily="34" charset="0"/>
                <a:cs typeface="Arial" panose="020B0604020202020204" pitchFamily="34" charset="0"/>
              </a:rPr>
              <a:t>[3] Point Pattern Process: Ecological Niche Models</a:t>
            </a:r>
          </a:p>
        </p:txBody>
      </p:sp>
    </p:spTree>
    <p:extLst>
      <p:ext uri="{BB962C8B-B14F-4D97-AF65-F5344CB8AC3E}">
        <p14:creationId xmlns:p14="http://schemas.microsoft.com/office/powerpoint/2010/main" val="2923649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E3EF35-A31F-4126-4FFA-390FE59AB379}"/>
              </a:ext>
            </a:extLst>
          </p:cNvPr>
          <p:cNvSpPr txBox="1"/>
          <p:nvPr/>
        </p:nvSpPr>
        <p:spPr>
          <a:xfrm>
            <a:off x="176981" y="536480"/>
            <a:ext cx="5732206"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Result 1: Variable Contribution &amp; Response curves</a:t>
            </a:r>
          </a:p>
        </p:txBody>
      </p:sp>
      <p:sp>
        <p:nvSpPr>
          <p:cNvPr id="3" name="TextBox 2">
            <a:extLst>
              <a:ext uri="{FF2B5EF4-FFF2-40B4-BE49-F238E27FC236}">
                <a16:creationId xmlns:a16="http://schemas.microsoft.com/office/drawing/2014/main" id="{39F43023-1ED9-E4F5-002E-D3C3E2A62D53}"/>
              </a:ext>
            </a:extLst>
          </p:cNvPr>
          <p:cNvSpPr txBox="1"/>
          <p:nvPr/>
        </p:nvSpPr>
        <p:spPr>
          <a:xfrm>
            <a:off x="176981" y="186002"/>
            <a:ext cx="1925196"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Using MAXENT</a:t>
            </a:r>
          </a:p>
        </p:txBody>
      </p:sp>
      <p:pic>
        <p:nvPicPr>
          <p:cNvPr id="5" name="Picture 4" descr="Chart, line chart, scatter chart&#10;&#10;Description automatically generated">
            <a:extLst>
              <a:ext uri="{FF2B5EF4-FFF2-40B4-BE49-F238E27FC236}">
                <a16:creationId xmlns:a16="http://schemas.microsoft.com/office/drawing/2014/main" id="{C6935189-2DB0-2AB5-D947-8909A4906620}"/>
              </a:ext>
            </a:extLst>
          </p:cNvPr>
          <p:cNvPicPr>
            <a:picLocks noChangeAspect="1"/>
          </p:cNvPicPr>
          <p:nvPr/>
        </p:nvPicPr>
        <p:blipFill>
          <a:blip r:embed="rId3"/>
          <a:stretch>
            <a:fillRect/>
          </a:stretch>
        </p:blipFill>
        <p:spPr>
          <a:xfrm>
            <a:off x="176981" y="1120877"/>
            <a:ext cx="5405996" cy="3578942"/>
          </a:xfrm>
          <a:prstGeom prst="rect">
            <a:avLst/>
          </a:prstGeom>
          <a:ln>
            <a:solidFill>
              <a:schemeClr val="tx1"/>
            </a:solidFill>
          </a:ln>
        </p:spPr>
      </p:pic>
      <p:pic>
        <p:nvPicPr>
          <p:cNvPr id="7" name="Picture 6" descr="Line chart&#10;&#10;Description automatically generated">
            <a:extLst>
              <a:ext uri="{FF2B5EF4-FFF2-40B4-BE49-F238E27FC236}">
                <a16:creationId xmlns:a16="http://schemas.microsoft.com/office/drawing/2014/main" id="{92A61958-C203-569B-CF76-E798A6B2C6A5}"/>
              </a:ext>
            </a:extLst>
          </p:cNvPr>
          <p:cNvPicPr>
            <a:picLocks noChangeAspect="1"/>
          </p:cNvPicPr>
          <p:nvPr/>
        </p:nvPicPr>
        <p:blipFill>
          <a:blip r:embed="rId4"/>
          <a:stretch>
            <a:fillRect/>
          </a:stretch>
        </p:blipFill>
        <p:spPr>
          <a:xfrm>
            <a:off x="5909187" y="1313228"/>
            <a:ext cx="6026868" cy="3194240"/>
          </a:xfrm>
          <a:prstGeom prst="rect">
            <a:avLst/>
          </a:prstGeom>
        </p:spPr>
      </p:pic>
      <p:sp>
        <p:nvSpPr>
          <p:cNvPr id="8" name="TextBox 7">
            <a:extLst>
              <a:ext uri="{FF2B5EF4-FFF2-40B4-BE49-F238E27FC236}">
                <a16:creationId xmlns:a16="http://schemas.microsoft.com/office/drawing/2014/main" id="{97F4C19D-E8D4-696D-8723-467828F0FFBF}"/>
              </a:ext>
            </a:extLst>
          </p:cNvPr>
          <p:cNvSpPr txBox="1"/>
          <p:nvPr/>
        </p:nvSpPr>
        <p:spPr>
          <a:xfrm>
            <a:off x="5722374" y="1120877"/>
            <a:ext cx="6371303" cy="3578942"/>
          </a:xfrm>
          <a:prstGeom prst="rect">
            <a:avLst/>
          </a:prstGeom>
          <a:noFill/>
          <a:ln>
            <a:solidFill>
              <a:schemeClr val="tx1"/>
            </a:solidFill>
          </a:ln>
        </p:spPr>
        <p:txBody>
          <a:bodyPr wrap="square" rtlCol="0">
            <a:spAutoFit/>
          </a:bodyPr>
          <a:lstStyle/>
          <a:p>
            <a:endParaRPr lang="en-GB" dirty="0"/>
          </a:p>
        </p:txBody>
      </p:sp>
      <p:sp>
        <p:nvSpPr>
          <p:cNvPr id="9" name="TextBox 8">
            <a:extLst>
              <a:ext uri="{FF2B5EF4-FFF2-40B4-BE49-F238E27FC236}">
                <a16:creationId xmlns:a16="http://schemas.microsoft.com/office/drawing/2014/main" id="{3698E3DE-DFC4-7C93-A891-1676977934B8}"/>
              </a:ext>
            </a:extLst>
          </p:cNvPr>
          <p:cNvSpPr txBox="1"/>
          <p:nvPr/>
        </p:nvSpPr>
        <p:spPr>
          <a:xfrm>
            <a:off x="176981" y="4807974"/>
            <a:ext cx="5405996" cy="1277273"/>
          </a:xfrm>
          <a:prstGeom prst="rect">
            <a:avLst/>
          </a:prstGeom>
          <a:solidFill>
            <a:schemeClr val="accent1">
              <a:lumMod val="40000"/>
              <a:lumOff val="60000"/>
            </a:schemeClr>
          </a:solid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1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Here, we can see the following contribution estimates: NDVI (44.2321%); Elevation (23.5530%); Deprivation (12.0339%); Dryness (9.9266); Temperature (6.8892%); and Precipitation (3.3653%). The contribution estimates should sum up to 100%. </a:t>
            </a:r>
            <a:r>
              <a:rPr lang="en-GB" sz="1100" i="0" u="none" strike="noStrike" dirty="0">
                <a:effectLst/>
                <a:latin typeface="Helvetica Neue" panose="02000503000000020004" pitchFamily="2" charset="0"/>
              </a:rPr>
              <a:t>From this plot, we can see that the model is most sensitive to variation in NDVI, followed with additional contributions from land surface elevation, and from increased levels of socioeconomic deprivation (reporting top three).</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BB294E7E-4166-CECB-19D7-92B9CAAC3FE0}"/>
              </a:ext>
            </a:extLst>
          </p:cNvPr>
          <p:cNvSpPr txBox="1"/>
          <p:nvPr/>
        </p:nvSpPr>
        <p:spPr>
          <a:xfrm>
            <a:off x="7826325" y="1106750"/>
            <a:ext cx="2792361" cy="246221"/>
          </a:xfrm>
          <a:prstGeom prst="rect">
            <a:avLst/>
          </a:prstGeom>
          <a:noFill/>
        </p:spPr>
        <p:txBody>
          <a:bodyPr wrap="square" rtlCol="0">
            <a:spAutoFit/>
          </a:bodyPr>
          <a:lstStyle/>
          <a:p>
            <a:pPr algn="ctr"/>
            <a:r>
              <a:rPr lang="en-GB" sz="1000" b="1" dirty="0">
                <a:latin typeface="Arial" panose="020B0604020202020204" pitchFamily="34" charset="0"/>
                <a:cs typeface="Arial" panose="020B0604020202020204" pitchFamily="34" charset="0"/>
              </a:rPr>
              <a:t>Response curves</a:t>
            </a:r>
          </a:p>
        </p:txBody>
      </p:sp>
      <p:sp>
        <p:nvSpPr>
          <p:cNvPr id="11" name="TextBox 10">
            <a:extLst>
              <a:ext uri="{FF2B5EF4-FFF2-40B4-BE49-F238E27FC236}">
                <a16:creationId xmlns:a16="http://schemas.microsoft.com/office/drawing/2014/main" id="{AC4540EE-3158-136A-06FC-5E33184D6072}"/>
              </a:ext>
            </a:extLst>
          </p:cNvPr>
          <p:cNvSpPr txBox="1"/>
          <p:nvPr/>
        </p:nvSpPr>
        <p:spPr>
          <a:xfrm>
            <a:off x="5736970" y="5242173"/>
            <a:ext cx="6371302" cy="1615827"/>
          </a:xfrm>
          <a:prstGeom prst="rect">
            <a:avLst/>
          </a:prstGeom>
          <a:solidFill>
            <a:schemeClr val="accent1">
              <a:lumMod val="40000"/>
              <a:lumOff val="60000"/>
            </a:schemeClr>
          </a:solid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100" b="0" i="0" u="none" strike="noStrike" dirty="0">
                <a:effectLst/>
                <a:latin typeface="Helvetica Neue" panose="02000503000000020004" pitchFamily="2" charset="0"/>
              </a:rPr>
              <a:t>In the response plots, we are looking at how the probability of fire occurrence (Y-axes, from zero to one) varies with each the environmental predictors (X-axes). From these plots, we can see that the MAXENT models can include complex environmental responses including plateau, linear, and nonlinear shapes, and some which are utterly unclear. For example, if we look at mean temperature during the summer, we can see that the probability for fire occurrence peaks around 0.60 when temperatures are around 30 degrees Celsius. We can also see that the probability of such outcome increases with more and more vegetation during the summer period. Probability in terms of fires in relation to deprivation is a flat line. For precipitation, dryness and elevation - the patterns are unclear.</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4EA0F6DD-9558-1F7E-FFA6-05F5B2B22E4B}"/>
              </a:ext>
            </a:extLst>
          </p:cNvPr>
          <p:cNvSpPr txBox="1"/>
          <p:nvPr/>
        </p:nvSpPr>
        <p:spPr>
          <a:xfrm>
            <a:off x="5736969" y="4697087"/>
            <a:ext cx="6356707"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Figure panel shows from top left: </a:t>
            </a:r>
            <a:r>
              <a:rPr lang="en-GB" sz="1000" dirty="0">
                <a:effectLst/>
                <a:latin typeface="Helvetica Neue" panose="02000503000000020004" pitchFamily="2" charset="0"/>
                <a:ea typeface="Helvetica Neue" panose="02000503000000020004" pitchFamily="2" charset="0"/>
                <a:cs typeface="Helvetica Neue" panose="02000503000000020004" pitchFamily="2" charset="0"/>
              </a:rPr>
              <a:t>Temperature (degree Celsius); Precipitation (mm); Dryness (Evapotranspiration) (mm/0.25 year); Vegetation (NDVI); Elevation (meters [m]); &amp; Socioeconomic vulnerability index (%)</a:t>
            </a:r>
          </a:p>
        </p:txBody>
      </p:sp>
      <p:sp>
        <p:nvSpPr>
          <p:cNvPr id="4" name="Slide Number Placeholder 3">
            <a:extLst>
              <a:ext uri="{FF2B5EF4-FFF2-40B4-BE49-F238E27FC236}">
                <a16:creationId xmlns:a16="http://schemas.microsoft.com/office/drawing/2014/main" id="{241AB22C-B0D3-8C11-DAC8-1C8DABBC8EB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Arial" panose="020B0604020202020204" pitchFamily="34" charset="0"/>
                <a:cs typeface="Arial" panose="020B0604020202020204" pitchFamily="34" charset="0"/>
              </a:rPr>
              <a:pPr/>
              <a:t>37</a:t>
            </a:fld>
            <a:endParaRPr lang="en-US" altLang="x-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5869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A2C8E9EB-7EBC-98AB-B2A4-E268619FF44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descr="Map&#10;&#10;Description automatically generated">
            <a:extLst>
              <a:ext uri="{FF2B5EF4-FFF2-40B4-BE49-F238E27FC236}">
                <a16:creationId xmlns:a16="http://schemas.microsoft.com/office/drawing/2014/main" id="{827E38A3-2630-518C-D8C4-438E71CFDF54}"/>
              </a:ext>
            </a:extLst>
          </p:cNvPr>
          <p:cNvPicPr>
            <a:picLocks noChangeAspect="1"/>
          </p:cNvPicPr>
          <p:nvPr/>
        </p:nvPicPr>
        <p:blipFill>
          <a:blip r:embed="rId2"/>
          <a:stretch>
            <a:fillRect/>
          </a:stretch>
        </p:blipFill>
        <p:spPr>
          <a:xfrm>
            <a:off x="335071" y="641798"/>
            <a:ext cx="5483563" cy="4759764"/>
          </a:xfrm>
          <a:prstGeom prst="rect">
            <a:avLst/>
          </a:prstGeom>
          <a:ln>
            <a:solidFill>
              <a:schemeClr val="tx1"/>
            </a:solidFill>
          </a:ln>
        </p:spPr>
      </p:pic>
      <p:pic>
        <p:nvPicPr>
          <p:cNvPr id="5" name="Picture 4" descr="Diagram&#10;&#10;Description automatically generated">
            <a:extLst>
              <a:ext uri="{FF2B5EF4-FFF2-40B4-BE49-F238E27FC236}">
                <a16:creationId xmlns:a16="http://schemas.microsoft.com/office/drawing/2014/main" id="{3D31601A-8D5D-AB7A-4793-E3AB791825CA}"/>
              </a:ext>
            </a:extLst>
          </p:cNvPr>
          <p:cNvPicPr>
            <a:picLocks noChangeAspect="1"/>
          </p:cNvPicPr>
          <p:nvPr/>
        </p:nvPicPr>
        <p:blipFill>
          <a:blip r:embed="rId3"/>
          <a:stretch>
            <a:fillRect/>
          </a:stretch>
        </p:blipFill>
        <p:spPr>
          <a:xfrm>
            <a:off x="6436091" y="641798"/>
            <a:ext cx="5028144" cy="4759765"/>
          </a:xfrm>
          <a:prstGeom prst="rect">
            <a:avLst/>
          </a:prstGeom>
          <a:ln>
            <a:solidFill>
              <a:schemeClr val="tx1"/>
            </a:solidFill>
          </a:ln>
        </p:spPr>
      </p:pic>
      <p:sp>
        <p:nvSpPr>
          <p:cNvPr id="7" name="TextBox 6">
            <a:extLst>
              <a:ext uri="{FF2B5EF4-FFF2-40B4-BE49-F238E27FC236}">
                <a16:creationId xmlns:a16="http://schemas.microsoft.com/office/drawing/2014/main" id="{B0B82F1F-E719-2F6F-6A17-511CACB85E14}"/>
              </a:ext>
            </a:extLst>
          </p:cNvPr>
          <p:cNvSpPr txBox="1"/>
          <p:nvPr/>
        </p:nvSpPr>
        <p:spPr>
          <a:xfrm>
            <a:off x="6431071" y="5440790"/>
            <a:ext cx="5220929" cy="553998"/>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This is based on the optimized estimate obtained after model validation i.e., </a:t>
            </a:r>
            <a:r>
              <a:rPr lang="en-GB" sz="10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maximizes the True Positive Rate and the True Negative Rate is 0.4054474 (40.55%). Here, we mapped </a:t>
            </a:r>
            <a:r>
              <a:rPr lang="en-GB" sz="1000" b="1" i="0" u="none" strike="noStrike" dirty="0">
                <a:effectLst/>
                <a:latin typeface="Helvetica Neue" panose="02000503000000020004" pitchFamily="2" charset="0"/>
              </a:rPr>
              <a:t>predicted probability &gt; 0.4054</a:t>
            </a:r>
            <a:r>
              <a:rPr lang="en-GB" sz="10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 as a reclassified raster. </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C2216655-72C5-7F64-80E2-88BC7D6E9F8F}"/>
              </a:ext>
            </a:extLst>
          </p:cNvPr>
          <p:cNvSpPr txBox="1"/>
          <p:nvPr/>
        </p:nvSpPr>
        <p:spPr>
          <a:xfrm>
            <a:off x="335071" y="5437850"/>
            <a:ext cx="5459812" cy="400110"/>
          </a:xfrm>
          <a:prstGeom prst="rect">
            <a:avLst/>
          </a:prstGeom>
          <a:noFill/>
        </p:spPr>
        <p:txBody>
          <a:bodyPr wrap="square" rtlCol="0">
            <a:spAutoFit/>
          </a:bodyPr>
          <a:lstStyle/>
          <a:p>
            <a:r>
              <a:rPr lang="en-GB" sz="1000" dirty="0">
                <a:latin typeface="Helvetica Neue" panose="02000503000000020004" pitchFamily="2" charset="0"/>
                <a:ea typeface="Helvetica Neue" panose="02000503000000020004" pitchFamily="2" charset="0"/>
                <a:cs typeface="Helvetica Neue" panose="02000503000000020004" pitchFamily="2" charset="0"/>
              </a:rPr>
              <a:t>W</a:t>
            </a:r>
            <a:r>
              <a:rPr lang="en-GB" sz="100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e mapped </a:t>
            </a:r>
            <a:r>
              <a:rPr lang="en-GB" sz="1000" i="0" u="none" strike="noStrike" dirty="0">
                <a:effectLst/>
                <a:latin typeface="Helvetica Neue" panose="02000503000000020004" pitchFamily="2" charset="0"/>
              </a:rPr>
              <a:t>predicted probability of fires using the trained model after making sure its valid. The multi-band raster is fed to the trained model to make full scale predictions. </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F0514E00-8672-A867-15FB-805266243319}"/>
              </a:ext>
            </a:extLst>
          </p:cNvPr>
          <p:cNvSpPr txBox="1"/>
          <p:nvPr/>
        </p:nvSpPr>
        <p:spPr>
          <a:xfrm>
            <a:off x="315583" y="162284"/>
            <a:ext cx="10355765"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Result 2: Prediction of high-risk locations &amp; where it is suitable (output is in gridded format)</a:t>
            </a:r>
          </a:p>
        </p:txBody>
      </p:sp>
    </p:spTree>
    <p:extLst>
      <p:ext uri="{BB962C8B-B14F-4D97-AF65-F5344CB8AC3E}">
        <p14:creationId xmlns:p14="http://schemas.microsoft.com/office/powerpoint/2010/main" val="1853652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739634-E379-4C37-6A92-16C7EF4EB100}"/>
              </a:ext>
            </a:extLst>
          </p:cNvPr>
          <p:cNvSpPr txBox="1"/>
          <p:nvPr/>
        </p:nvSpPr>
        <p:spPr>
          <a:xfrm>
            <a:off x="3697606" y="794589"/>
            <a:ext cx="2908168" cy="523220"/>
          </a:xfrm>
          <a:prstGeom prst="rect">
            <a:avLst/>
          </a:prstGeom>
          <a:noFill/>
        </p:spPr>
        <p:txBody>
          <a:bodyPr wrap="non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Predicted air SO</a:t>
            </a:r>
            <a:r>
              <a:rPr lang="en-GB" sz="14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400" b="1" dirty="0">
                <a:latin typeface="Helvetica Neue" panose="02000503000000020004" pitchFamily="2" charset="0"/>
                <a:ea typeface="Helvetica Neue" panose="02000503000000020004" pitchFamily="2" charset="0"/>
                <a:cs typeface="Helvetica Neue" panose="02000503000000020004" pitchFamily="2" charset="0"/>
              </a:rPr>
              <a:t> level from the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Kriging model</a:t>
            </a:r>
          </a:p>
        </p:txBody>
      </p:sp>
      <p:pic>
        <p:nvPicPr>
          <p:cNvPr id="3" name="Picture 2" descr="Diagram&#10;&#10;Description automatically generated">
            <a:extLst>
              <a:ext uri="{FF2B5EF4-FFF2-40B4-BE49-F238E27FC236}">
                <a16:creationId xmlns:a16="http://schemas.microsoft.com/office/drawing/2014/main" id="{B67D5FD8-69D8-8E6F-E6CF-1D917ED2D797}"/>
              </a:ext>
            </a:extLst>
          </p:cNvPr>
          <p:cNvPicPr>
            <a:picLocks noChangeAspect="1"/>
          </p:cNvPicPr>
          <p:nvPr/>
        </p:nvPicPr>
        <p:blipFill>
          <a:blip r:embed="rId2"/>
          <a:stretch>
            <a:fillRect/>
          </a:stretch>
        </p:blipFill>
        <p:spPr>
          <a:xfrm>
            <a:off x="3601336" y="1340791"/>
            <a:ext cx="4180818" cy="2763120"/>
          </a:xfrm>
          <a:prstGeom prst="rect">
            <a:avLst/>
          </a:prstGeom>
        </p:spPr>
      </p:pic>
      <p:sp>
        <p:nvSpPr>
          <p:cNvPr id="4" name="TextBox 3">
            <a:extLst>
              <a:ext uri="{FF2B5EF4-FFF2-40B4-BE49-F238E27FC236}">
                <a16:creationId xmlns:a16="http://schemas.microsoft.com/office/drawing/2014/main" id="{E3638353-B582-C931-D3DE-38C99B305183}"/>
              </a:ext>
            </a:extLst>
          </p:cNvPr>
          <p:cNvSpPr txBox="1"/>
          <p:nvPr/>
        </p:nvSpPr>
        <p:spPr>
          <a:xfrm>
            <a:off x="7782154" y="833674"/>
            <a:ext cx="3334567" cy="523220"/>
          </a:xfrm>
          <a:prstGeom prst="rect">
            <a:avLst/>
          </a:prstGeom>
          <a:noFill/>
        </p:spPr>
        <p:txBody>
          <a:bodyPr wrap="non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Uncertainty for the predicted air SO</a:t>
            </a:r>
            <a:r>
              <a:rPr lang="en-GB" sz="14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levels from the Kriging model</a:t>
            </a:r>
          </a:p>
        </p:txBody>
      </p:sp>
      <p:pic>
        <p:nvPicPr>
          <p:cNvPr id="5" name="Picture 4" descr="A picture containing text&#10;&#10;Description automatically generated">
            <a:extLst>
              <a:ext uri="{FF2B5EF4-FFF2-40B4-BE49-F238E27FC236}">
                <a16:creationId xmlns:a16="http://schemas.microsoft.com/office/drawing/2014/main" id="{898441E6-08BD-BA4A-2FC7-A7AD35096C17}"/>
              </a:ext>
            </a:extLst>
          </p:cNvPr>
          <p:cNvPicPr>
            <a:picLocks noChangeAspect="1"/>
          </p:cNvPicPr>
          <p:nvPr/>
        </p:nvPicPr>
        <p:blipFill>
          <a:blip r:embed="rId3"/>
          <a:stretch>
            <a:fillRect/>
          </a:stretch>
        </p:blipFill>
        <p:spPr>
          <a:xfrm>
            <a:off x="7782154" y="1495810"/>
            <a:ext cx="4289627" cy="2463721"/>
          </a:xfrm>
          <a:prstGeom prst="rect">
            <a:avLst/>
          </a:prstGeom>
        </p:spPr>
      </p:pic>
      <p:pic>
        <p:nvPicPr>
          <p:cNvPr id="6" name="Picture 5" descr="A graph of a function&#10;&#10;Description automatically generated">
            <a:extLst>
              <a:ext uri="{FF2B5EF4-FFF2-40B4-BE49-F238E27FC236}">
                <a16:creationId xmlns:a16="http://schemas.microsoft.com/office/drawing/2014/main" id="{9B1F3858-169B-F776-BD7D-8D89DF1E9A4B}"/>
              </a:ext>
            </a:extLst>
          </p:cNvPr>
          <p:cNvPicPr>
            <a:picLocks noChangeAspect="1"/>
          </p:cNvPicPr>
          <p:nvPr/>
        </p:nvPicPr>
        <p:blipFill>
          <a:blip r:embed="rId4"/>
          <a:stretch>
            <a:fillRect/>
          </a:stretch>
        </p:blipFill>
        <p:spPr>
          <a:xfrm>
            <a:off x="197232" y="1329273"/>
            <a:ext cx="3353176" cy="2954735"/>
          </a:xfrm>
          <a:prstGeom prst="rect">
            <a:avLst/>
          </a:prstGeom>
        </p:spPr>
      </p:pic>
      <p:sp>
        <p:nvSpPr>
          <p:cNvPr id="7" name="TextBox 6">
            <a:extLst>
              <a:ext uri="{FF2B5EF4-FFF2-40B4-BE49-F238E27FC236}">
                <a16:creationId xmlns:a16="http://schemas.microsoft.com/office/drawing/2014/main" id="{C1789FF8-0732-E76A-A3D6-3F6B134CD476}"/>
              </a:ext>
            </a:extLst>
          </p:cNvPr>
          <p:cNvSpPr txBox="1"/>
          <p:nvPr/>
        </p:nvSpPr>
        <p:spPr>
          <a:xfrm>
            <a:off x="310057" y="812767"/>
            <a:ext cx="1800236" cy="307777"/>
          </a:xfrm>
          <a:prstGeom prst="rect">
            <a:avLst/>
          </a:prstGeom>
          <a:noFill/>
        </p:spPr>
        <p:txBody>
          <a:bodyPr wrap="non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Variogram analysis</a:t>
            </a:r>
          </a:p>
        </p:txBody>
      </p:sp>
      <p:sp>
        <p:nvSpPr>
          <p:cNvPr id="8" name="Slide Number Placeholder 3">
            <a:extLst>
              <a:ext uri="{FF2B5EF4-FFF2-40B4-BE49-F238E27FC236}">
                <a16:creationId xmlns:a16="http://schemas.microsoft.com/office/drawing/2014/main" id="{51BA14F4-65C1-E133-23ED-20D2A88FC5B2}"/>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37FA358C-4003-EE7E-5743-72B6E75B54C8}"/>
              </a:ext>
            </a:extLst>
          </p:cNvPr>
          <p:cNvSpPr txBox="1"/>
          <p:nvPr/>
        </p:nvSpPr>
        <p:spPr>
          <a:xfrm>
            <a:off x="315584" y="79662"/>
            <a:ext cx="3554178"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[4] Geostatistical Data: Kriging</a:t>
            </a:r>
          </a:p>
        </p:txBody>
      </p:sp>
      <p:sp>
        <p:nvSpPr>
          <p:cNvPr id="10" name="TextBox 9">
            <a:extLst>
              <a:ext uri="{FF2B5EF4-FFF2-40B4-BE49-F238E27FC236}">
                <a16:creationId xmlns:a16="http://schemas.microsoft.com/office/drawing/2014/main" id="{DA1130B1-5E32-C893-2307-F3A982340705}"/>
              </a:ext>
            </a:extLst>
          </p:cNvPr>
          <p:cNvSpPr txBox="1"/>
          <p:nvPr/>
        </p:nvSpPr>
        <p:spPr>
          <a:xfrm>
            <a:off x="207065" y="4391552"/>
            <a:ext cx="11777869" cy="2062103"/>
          </a:xfrm>
          <a:prstGeom prst="rect">
            <a:avLst/>
          </a:prstGeom>
          <a:solidFill>
            <a:schemeClr val="accent1">
              <a:lumMod val="40000"/>
              <a:lumOff val="6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nugget</a:t>
            </a:r>
            <a:r>
              <a:rPr lang="en-GB" sz="1600" dirty="0">
                <a:latin typeface="Helvetica Neue" panose="02000503000000020004" pitchFamily="2" charset="0"/>
                <a:ea typeface="Helvetica Neue" panose="02000503000000020004" pitchFamily="2" charset="0"/>
                <a:cs typeface="Helvetica Neue" panose="02000503000000020004" pitchFamily="2" charset="0"/>
              </a:rPr>
              <a:t> is a small value of 3.6, which is an indication for evidence of spatial variability in the concentrations for SO</a:t>
            </a:r>
            <a:r>
              <a:rPr lang="en-GB"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600" dirty="0">
                <a:latin typeface="Helvetica Neue" panose="02000503000000020004" pitchFamily="2" charset="0"/>
                <a:ea typeface="Helvetica Neue" panose="02000503000000020004" pitchFamily="2" charset="0"/>
                <a:cs typeface="Helvetica Neue" panose="02000503000000020004" pitchFamily="2" charset="0"/>
              </a:rPr>
              <a:t> across sampling sites in USA.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range</a:t>
            </a:r>
            <a:r>
              <a:rPr lang="en-GB" sz="1600" dirty="0">
                <a:latin typeface="Helvetica Neue" panose="02000503000000020004" pitchFamily="2" charset="0"/>
                <a:ea typeface="Helvetica Neue" panose="02000503000000020004" pitchFamily="2" charset="0"/>
                <a:cs typeface="Helvetica Neue" panose="02000503000000020004" pitchFamily="2" charset="0"/>
              </a:rPr>
              <a:t> is 296,255m, which indicates that any separation distance above this value means that spatial autocorrelation in the observed levels of SO</a:t>
            </a:r>
            <a:r>
              <a:rPr lang="en-GB"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600" dirty="0">
                <a:latin typeface="Helvetica Neue" panose="02000503000000020004" pitchFamily="2" charset="0"/>
                <a:ea typeface="Helvetica Neue" panose="02000503000000020004" pitchFamily="2" charset="0"/>
                <a:cs typeface="Helvetica Neue" panose="02000503000000020004" pitchFamily="2" charset="0"/>
              </a:rPr>
              <a:t> between points are no longer similar. However, points with a separation distance less than 296,255m indicated that their SO</a:t>
            </a:r>
            <a:r>
              <a:rPr lang="en-GB"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600" dirty="0">
                <a:latin typeface="Helvetica Neue" panose="02000503000000020004" pitchFamily="2" charset="0"/>
                <a:ea typeface="Helvetica Neue" panose="02000503000000020004" pitchFamily="2" charset="0"/>
                <a:cs typeface="Helvetica Neue" panose="02000503000000020004" pitchFamily="2" charset="0"/>
              </a:rPr>
              <a:t> values are similar. For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partial sill</a:t>
            </a:r>
            <a:r>
              <a:rPr lang="en-GB" sz="1600" dirty="0">
                <a:latin typeface="Helvetica Neue" panose="02000503000000020004" pitchFamily="2" charset="0"/>
                <a:ea typeface="Helvetica Neue" panose="02000503000000020004" pitchFamily="2" charset="0"/>
                <a:cs typeface="Helvetica Neue" panose="02000503000000020004" pitchFamily="2" charset="0"/>
              </a:rPr>
              <a:t>, within this range for the Semivariance i.e., 3.6 and 55.9 – is the values are spatially autocorrelated.</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Along the belt of the following states – Missouri, Tennessee, Kentucky and Illinois, the predicted concentration of SO</a:t>
            </a:r>
            <a:r>
              <a:rPr lang="en-GB"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600" dirty="0">
                <a:latin typeface="Helvetica Neue" panose="02000503000000020004" pitchFamily="2" charset="0"/>
                <a:ea typeface="Helvetica Neue" panose="02000503000000020004" pitchFamily="2" charset="0"/>
                <a:cs typeface="Helvetica Neue" panose="02000503000000020004" pitchFamily="2" charset="0"/>
              </a:rPr>
              <a:t> levels exceeds +40ppb, whereas there are pockets in Texas where concentrations of SO</a:t>
            </a:r>
            <a:r>
              <a:rPr lang="en-GB"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GB" sz="1600" dirty="0">
                <a:latin typeface="Helvetica Neue" panose="02000503000000020004" pitchFamily="2" charset="0"/>
                <a:ea typeface="Helvetica Neue" panose="02000503000000020004" pitchFamily="2" charset="0"/>
                <a:cs typeface="Helvetica Neue" panose="02000503000000020004" pitchFamily="2" charset="0"/>
              </a:rPr>
              <a:t> are a cause for concern i.e., 30-39.9ppb. </a:t>
            </a:r>
          </a:p>
        </p:txBody>
      </p:sp>
    </p:spTree>
    <p:extLst>
      <p:ext uri="{BB962C8B-B14F-4D97-AF65-F5344CB8AC3E}">
        <p14:creationId xmlns:p14="http://schemas.microsoft.com/office/powerpoint/2010/main" val="970669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319125" y="196130"/>
            <a:ext cx="11496823" cy="5249965"/>
          </a:xfrm>
        </p:spPr>
        <p:txBody>
          <a:bodyPr>
            <a:normAutofit lnSpcReduction="10000"/>
          </a:bodyPr>
          <a:lstStyle/>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r>
              <a:rPr lang="en-US" sz="3200" b="1" dirty="0">
                <a:latin typeface="Helvetica Neue" panose="02000503000000020004" pitchFamily="2" charset="0"/>
                <a:ea typeface="Helvetica Neue" panose="02000503000000020004" pitchFamily="2" charset="0"/>
                <a:cs typeface="Helvetica Neue" panose="02000503000000020004" pitchFamily="2" charset="0"/>
              </a:rPr>
              <a:t>Definition:</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400" b="1" dirty="0">
                <a:latin typeface="Arial" panose="020B0604020202020204" pitchFamily="34" charset="0"/>
                <a:ea typeface="Helvetica Neue" panose="02000503000000020004" pitchFamily="2" charset="0"/>
                <a:cs typeface="Arial" panose="020B0604020202020204" pitchFamily="34" charset="0"/>
              </a:rPr>
              <a:t>The field of Spatial Statistics (or Analysis) is built on the assertation that nearby geographical observations (or objects) are somewhat associated in someway in space.</a:t>
            </a:r>
          </a:p>
          <a:p>
            <a:pPr marL="0" indent="0">
              <a:buNone/>
            </a:pPr>
            <a:endParaRPr lang="en-US" sz="2400" b="1" dirty="0">
              <a:latin typeface="Arial" panose="020B0604020202020204" pitchFamily="34" charset="0"/>
              <a:ea typeface="Helvetica Neue" panose="02000503000000020004" pitchFamily="2" charset="0"/>
              <a:cs typeface="Arial" panose="020B0604020202020204" pitchFamily="34" charset="0"/>
            </a:endParaRPr>
          </a:p>
          <a:p>
            <a:pPr>
              <a:buFont typeface="Wingdings" pitchFamily="2" charset="2"/>
              <a:buChar char="§"/>
            </a:pPr>
            <a:r>
              <a:rPr lang="en-US" sz="2400" dirty="0">
                <a:latin typeface="Arial" panose="020B0604020202020204" pitchFamily="34" charset="0"/>
                <a:ea typeface="Helvetica Neue" panose="02000503000000020004" pitchFamily="2" charset="0"/>
                <a:cs typeface="Arial" panose="020B0604020202020204" pitchFamily="34" charset="0"/>
              </a:rPr>
              <a:t>The field is interdisciplinary as it brings to together theories from </a:t>
            </a:r>
            <a:r>
              <a:rPr lang="en-US" sz="2400" b="1" dirty="0">
                <a:latin typeface="Arial" panose="020B0604020202020204" pitchFamily="34" charset="0"/>
                <a:ea typeface="Helvetica Neue" panose="02000503000000020004" pitchFamily="2" charset="0"/>
                <a:cs typeface="Arial" panose="020B0604020202020204" pitchFamily="34" charset="0"/>
              </a:rPr>
              <a:t>statistics, geography, computer science </a:t>
            </a:r>
            <a:r>
              <a:rPr lang="en-US" sz="2400" dirty="0">
                <a:latin typeface="Arial" panose="020B0604020202020204" pitchFamily="34" charset="0"/>
                <a:ea typeface="Helvetica Neue" panose="02000503000000020004" pitchFamily="2" charset="0"/>
                <a:cs typeface="Arial" panose="020B0604020202020204" pitchFamily="34" charset="0"/>
              </a:rPr>
              <a:t>and integrates </a:t>
            </a:r>
            <a:r>
              <a:rPr lang="en-US" sz="2400" b="1" dirty="0">
                <a:latin typeface="Arial" panose="020B0604020202020204" pitchFamily="34" charset="0"/>
                <a:ea typeface="Helvetica Neue" panose="02000503000000020004" pitchFamily="2" charset="0"/>
                <a:cs typeface="Arial" panose="020B0604020202020204" pitchFamily="34" charset="0"/>
              </a:rPr>
              <a:t>evidence-based research </a:t>
            </a:r>
            <a:r>
              <a:rPr lang="en-US" sz="2400" dirty="0">
                <a:latin typeface="Arial" panose="020B0604020202020204" pitchFamily="34" charset="0"/>
                <a:ea typeface="Helvetica Neue" panose="02000503000000020004" pitchFamily="2" charset="0"/>
                <a:cs typeface="Arial" panose="020B0604020202020204" pitchFamily="34" charset="0"/>
              </a:rPr>
              <a:t>methodologies (i.e., study designs)</a:t>
            </a:r>
          </a:p>
          <a:p>
            <a:pPr>
              <a:buFont typeface="Wingdings" pitchFamily="2" charset="2"/>
              <a:buChar char="§"/>
            </a:pPr>
            <a:endParaRPr lang="en-US" sz="2400" b="1" dirty="0">
              <a:latin typeface="Arial" panose="020B0604020202020204" pitchFamily="34" charset="0"/>
              <a:ea typeface="Helvetica Neue" panose="02000503000000020004" pitchFamily="2" charset="0"/>
              <a:cs typeface="Arial" panose="020B0604020202020204" pitchFamily="34" charset="0"/>
            </a:endParaRPr>
          </a:p>
          <a:p>
            <a:pPr>
              <a:buFont typeface="Wingdings" pitchFamily="2" charset="2"/>
              <a:buChar char="§"/>
            </a:pPr>
            <a:r>
              <a:rPr lang="en-US" sz="2400" dirty="0">
                <a:latin typeface="Arial" panose="020B0604020202020204" pitchFamily="34" charset="0"/>
                <a:ea typeface="Helvetica Neue" panose="02000503000000020004" pitchFamily="2" charset="0"/>
                <a:cs typeface="Arial" panose="020B0604020202020204" pitchFamily="34" charset="0"/>
              </a:rPr>
              <a:t>Usage for describing spatial distribution of </a:t>
            </a:r>
            <a:r>
              <a:rPr lang="en-US" sz="2400" b="1" dirty="0">
                <a:latin typeface="Arial" panose="020B0604020202020204" pitchFamily="34" charset="0"/>
                <a:ea typeface="Helvetica Neue" panose="02000503000000020004" pitchFamily="2" charset="0"/>
                <a:cs typeface="Arial" panose="020B0604020202020204" pitchFamily="34" charset="0"/>
              </a:rPr>
              <a:t>areal/point/gridded</a:t>
            </a:r>
            <a:r>
              <a:rPr lang="en-US" sz="2400" dirty="0">
                <a:latin typeface="Arial" panose="020B0604020202020204" pitchFamily="34" charset="0"/>
                <a:ea typeface="Helvetica Neue" panose="02000503000000020004" pitchFamily="2" charset="0"/>
                <a:cs typeface="Arial" panose="020B0604020202020204" pitchFamily="34" charset="0"/>
              </a:rPr>
              <a:t> outcomes, as well as </a:t>
            </a:r>
            <a:r>
              <a:rPr lang="en-US" sz="2400" b="1" dirty="0">
                <a:latin typeface="Arial" panose="020B0604020202020204" pitchFamily="34" charset="0"/>
                <a:ea typeface="Helvetica Neue" panose="02000503000000020004" pitchFamily="2" charset="0"/>
                <a:cs typeface="Arial" panose="020B0604020202020204" pitchFamily="34" charset="0"/>
              </a:rPr>
              <a:t>interactions</a:t>
            </a:r>
            <a:r>
              <a:rPr lang="en-US" sz="2400" dirty="0">
                <a:latin typeface="Arial" panose="020B0604020202020204" pitchFamily="34" charset="0"/>
                <a:ea typeface="Helvetica Neue" panose="02000503000000020004" pitchFamily="2" charset="0"/>
                <a:cs typeface="Arial" panose="020B0604020202020204" pitchFamily="34" charset="0"/>
              </a:rPr>
              <a:t> between objects in space, but also how </a:t>
            </a:r>
            <a:r>
              <a:rPr lang="en-US" sz="2400" b="1" dirty="0">
                <a:latin typeface="Arial" panose="020B0604020202020204" pitchFamily="34" charset="0"/>
                <a:ea typeface="Helvetica Neue" panose="02000503000000020004" pitchFamily="2" charset="0"/>
                <a:cs typeface="Arial" panose="020B0604020202020204" pitchFamily="34" charset="0"/>
              </a:rPr>
              <a:t>an object has an impact on other nearby objects in geographic space</a:t>
            </a:r>
            <a:r>
              <a:rPr lang="en-US" sz="2400" dirty="0">
                <a:latin typeface="Arial" panose="020B0604020202020204" pitchFamily="34" charset="0"/>
                <a:ea typeface="Helvetica Neue" panose="02000503000000020004" pitchFamily="2" charset="0"/>
                <a:cs typeface="Arial" panose="020B0604020202020204" pitchFamily="34" charset="0"/>
              </a:rPr>
              <a:t>.</a:t>
            </a: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sp>
        <p:nvSpPr>
          <p:cNvPr id="5" name="Slide Number Placeholder 3">
            <a:extLst>
              <a:ext uri="{FF2B5EF4-FFF2-40B4-BE49-F238E27FC236}">
                <a16:creationId xmlns:a16="http://schemas.microsoft.com/office/drawing/2014/main" id="{D5908717-5CE2-45E7-64E5-929B58D58DF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spTree>
    <p:extLst>
      <p:ext uri="{BB962C8B-B14F-4D97-AF65-F5344CB8AC3E}">
        <p14:creationId xmlns:p14="http://schemas.microsoft.com/office/powerpoint/2010/main" val="981816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7C0904-90C5-89B3-2F05-6D64023BF343}"/>
              </a:ext>
            </a:extLst>
          </p:cNvPr>
          <p:cNvSpPr txBox="1"/>
          <p:nvPr/>
        </p:nvSpPr>
        <p:spPr>
          <a:xfrm>
            <a:off x="79278" y="100211"/>
            <a:ext cx="5868273"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[5] Areal Data: Geographically Weighted Regression</a:t>
            </a:r>
          </a:p>
        </p:txBody>
      </p:sp>
      <p:pic>
        <p:nvPicPr>
          <p:cNvPr id="8" name="Picture 7" descr="A map of the united states&#10;&#10;AI-generated content may be incorrect.">
            <a:extLst>
              <a:ext uri="{FF2B5EF4-FFF2-40B4-BE49-F238E27FC236}">
                <a16:creationId xmlns:a16="http://schemas.microsoft.com/office/drawing/2014/main" id="{4B665AA3-8435-94B0-5D80-C0E1B4234EC8}"/>
              </a:ext>
            </a:extLst>
          </p:cNvPr>
          <p:cNvPicPr>
            <a:picLocks noChangeAspect="1"/>
          </p:cNvPicPr>
          <p:nvPr/>
        </p:nvPicPr>
        <p:blipFill>
          <a:blip r:embed="rId2"/>
          <a:srcRect l="943"/>
          <a:stretch>
            <a:fillRect/>
          </a:stretch>
        </p:blipFill>
        <p:spPr>
          <a:xfrm>
            <a:off x="0" y="975232"/>
            <a:ext cx="8328510" cy="4231734"/>
          </a:xfrm>
          <a:prstGeom prst="rect">
            <a:avLst/>
          </a:prstGeom>
        </p:spPr>
      </p:pic>
      <p:pic>
        <p:nvPicPr>
          <p:cNvPr id="9" name="Picture 8">
            <a:extLst>
              <a:ext uri="{FF2B5EF4-FFF2-40B4-BE49-F238E27FC236}">
                <a16:creationId xmlns:a16="http://schemas.microsoft.com/office/drawing/2014/main" id="{33FB4281-A3FB-038F-543B-21E45E54AB38}"/>
              </a:ext>
            </a:extLst>
          </p:cNvPr>
          <p:cNvPicPr>
            <a:picLocks noChangeAspect="1"/>
          </p:cNvPicPr>
          <p:nvPr/>
        </p:nvPicPr>
        <p:blipFill>
          <a:blip r:embed="rId3"/>
          <a:srcRect r="3335"/>
          <a:stretch>
            <a:fillRect/>
          </a:stretch>
        </p:blipFill>
        <p:spPr>
          <a:xfrm>
            <a:off x="8359333" y="1064526"/>
            <a:ext cx="3784212" cy="2845464"/>
          </a:xfrm>
          <a:prstGeom prst="rect">
            <a:avLst/>
          </a:prstGeom>
          <a:ln>
            <a:solidFill>
              <a:schemeClr val="accent1">
                <a:lumMod val="40000"/>
                <a:lumOff val="60000"/>
              </a:schemeClr>
            </a:solidFill>
          </a:ln>
        </p:spPr>
      </p:pic>
      <p:sp>
        <p:nvSpPr>
          <p:cNvPr id="10" name="TextBox 9">
            <a:extLst>
              <a:ext uri="{FF2B5EF4-FFF2-40B4-BE49-F238E27FC236}">
                <a16:creationId xmlns:a16="http://schemas.microsoft.com/office/drawing/2014/main" id="{59808C90-C2A1-2B01-4334-4C5175DE3F50}"/>
              </a:ext>
            </a:extLst>
          </p:cNvPr>
          <p:cNvSpPr txBox="1"/>
          <p:nvPr/>
        </p:nvSpPr>
        <p:spPr>
          <a:xfrm>
            <a:off x="8359333" y="4083581"/>
            <a:ext cx="3784212" cy="2246769"/>
          </a:xfrm>
          <a:prstGeom prst="rect">
            <a:avLst/>
          </a:prstGeom>
          <a:solidFill>
            <a:schemeClr val="accent1">
              <a:lumMod val="40000"/>
              <a:lumOff val="60000"/>
            </a:schemeClr>
          </a:solidFill>
        </p:spPr>
        <p:txBody>
          <a:bodyPr wrap="square" rtlCol="0">
            <a:spAutoFit/>
          </a:bodyPr>
          <a:lstStyle/>
          <a:p>
            <a:r>
              <a:rPr lang="en-GB" sz="1000" b="1" i="0" dirty="0">
                <a:effectLst/>
                <a:latin typeface="Helvetica Neue" panose="02000503000000020004" pitchFamily="2" charset="0"/>
                <a:ea typeface="Helvetica Neue" panose="02000503000000020004" pitchFamily="2" charset="0"/>
                <a:cs typeface="Helvetica Neue" panose="02000503000000020004" pitchFamily="2" charset="0"/>
              </a:rPr>
              <a:t>Interpretation:</a:t>
            </a:r>
            <a:r>
              <a:rPr lang="en-GB" sz="1000" b="0" i="0" dirty="0">
                <a:effectLst/>
                <a:latin typeface="Helvetica Neue" panose="02000503000000020004" pitchFamily="2" charset="0"/>
                <a:ea typeface="Helvetica Neue" panose="02000503000000020004" pitchFamily="2" charset="0"/>
                <a:cs typeface="Helvetica Neue" panose="02000503000000020004" pitchFamily="2" charset="0"/>
              </a:rPr>
              <a:t> The areas that are going towards the shade of dark reds (i.e., value of 0) are local regression models that have broadly performed poorly in its prediction for house price and its association with the three variables (income, deprivation and PTAL). Likewise, the areas that are going towards the shade of dark blues (i.e., value of 1) are local regression models that have broadly performed very well in its prediction for house price and its association with the three variables (income, deprivation and PTAL).</a:t>
            </a:r>
          </a:p>
          <a:p>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a:p>
            <a:r>
              <a:rPr lang="en-GB" sz="1000" dirty="0">
                <a:latin typeface="Helvetica Neue" panose="02000503000000020004" pitchFamily="2" charset="0"/>
                <a:ea typeface="Helvetica Neue" panose="02000503000000020004" pitchFamily="2" charset="0"/>
                <a:cs typeface="Helvetica Neue" panose="02000503000000020004" pitchFamily="2" charset="0"/>
              </a:rPr>
              <a:t>Note: These results are essential as the local R2 values of each area show the model’s ability to predict the explained variance in house prices caused by deprivation, income and accessibility for specific areas.</a:t>
            </a:r>
          </a:p>
        </p:txBody>
      </p:sp>
      <p:sp>
        <p:nvSpPr>
          <p:cNvPr id="11" name="Slide Number Placeholder 3">
            <a:extLst>
              <a:ext uri="{FF2B5EF4-FFF2-40B4-BE49-F238E27FC236}">
                <a16:creationId xmlns:a16="http://schemas.microsoft.com/office/drawing/2014/main" id="{A4905779-E538-3EE2-9A0F-1D44C961D95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86A51043-DEF5-FDF4-E099-E07F536C4AFF}"/>
              </a:ext>
            </a:extLst>
          </p:cNvPr>
          <p:cNvSpPr txBox="1"/>
          <p:nvPr/>
        </p:nvSpPr>
        <p:spPr>
          <a:xfrm>
            <a:off x="0" y="667455"/>
            <a:ext cx="2925801" cy="307777"/>
          </a:xfrm>
          <a:prstGeom prst="rect">
            <a:avLst/>
          </a:prstGeom>
          <a:noFill/>
        </p:spPr>
        <p:txBody>
          <a:bodyPr wrap="none" rtlCol="0">
            <a:spAutoFit/>
          </a:bodyPr>
          <a:lstStyle/>
          <a:p>
            <a:r>
              <a:rPr lang="en-GB" sz="1400" b="1" dirty="0">
                <a:latin typeface="Arial" panose="020B0604020202020204" pitchFamily="34" charset="0"/>
                <a:cs typeface="Arial" panose="020B0604020202020204" pitchFamily="34" charset="0"/>
              </a:rPr>
              <a:t>[1] Local regression coefficients</a:t>
            </a:r>
          </a:p>
        </p:txBody>
      </p:sp>
      <p:sp>
        <p:nvSpPr>
          <p:cNvPr id="13" name="TextBox 12">
            <a:extLst>
              <a:ext uri="{FF2B5EF4-FFF2-40B4-BE49-F238E27FC236}">
                <a16:creationId xmlns:a16="http://schemas.microsoft.com/office/drawing/2014/main" id="{F9EA5E3E-D2DC-D2C8-FE59-0E96925A434C}"/>
              </a:ext>
            </a:extLst>
          </p:cNvPr>
          <p:cNvSpPr txBox="1"/>
          <p:nvPr/>
        </p:nvSpPr>
        <p:spPr>
          <a:xfrm>
            <a:off x="4214392" y="623431"/>
            <a:ext cx="2400016" cy="307777"/>
          </a:xfrm>
          <a:prstGeom prst="rect">
            <a:avLst/>
          </a:prstGeom>
          <a:noFill/>
        </p:spPr>
        <p:txBody>
          <a:bodyPr wrap="none" rtlCol="0">
            <a:spAutoFit/>
          </a:bodyPr>
          <a:lstStyle/>
          <a:p>
            <a:r>
              <a:rPr lang="en-GB" sz="1400" b="1" dirty="0">
                <a:latin typeface="Arial" panose="020B0604020202020204" pitchFamily="34" charset="0"/>
                <a:cs typeface="Arial" panose="020B0604020202020204" pitchFamily="34" charset="0"/>
              </a:rPr>
              <a:t>[2] Statistical Significance</a:t>
            </a:r>
          </a:p>
        </p:txBody>
      </p:sp>
      <p:sp>
        <p:nvSpPr>
          <p:cNvPr id="14" name="TextBox 13">
            <a:extLst>
              <a:ext uri="{FF2B5EF4-FFF2-40B4-BE49-F238E27FC236}">
                <a16:creationId xmlns:a16="http://schemas.microsoft.com/office/drawing/2014/main" id="{FF7B86CC-D25C-DD00-DC4F-9299F2E41C1E}"/>
              </a:ext>
            </a:extLst>
          </p:cNvPr>
          <p:cNvSpPr txBox="1"/>
          <p:nvPr/>
        </p:nvSpPr>
        <p:spPr>
          <a:xfrm>
            <a:off x="8328510" y="623430"/>
            <a:ext cx="2903359" cy="307777"/>
          </a:xfrm>
          <a:prstGeom prst="rect">
            <a:avLst/>
          </a:prstGeom>
          <a:noFill/>
        </p:spPr>
        <p:txBody>
          <a:bodyPr wrap="none" rtlCol="0">
            <a:spAutoFit/>
          </a:bodyPr>
          <a:lstStyle/>
          <a:p>
            <a:r>
              <a:rPr lang="en-GB" sz="1400" b="1" dirty="0">
                <a:latin typeface="Arial" panose="020B0604020202020204" pitchFamily="34" charset="0"/>
                <a:cs typeface="Arial" panose="020B0604020202020204" pitchFamily="34" charset="0"/>
              </a:rPr>
              <a:t>[3] Local R</a:t>
            </a:r>
            <a:r>
              <a:rPr lang="en-GB" sz="1400" b="1" baseline="30000" dirty="0">
                <a:latin typeface="Arial" panose="020B0604020202020204" pitchFamily="34" charset="0"/>
                <a:cs typeface="Arial" panose="020B0604020202020204" pitchFamily="34" charset="0"/>
              </a:rPr>
              <a:t>2</a:t>
            </a:r>
            <a:r>
              <a:rPr lang="en-GB" sz="1400" b="1" dirty="0">
                <a:latin typeface="Arial" panose="020B0604020202020204" pitchFamily="34" charset="0"/>
                <a:cs typeface="Arial" panose="020B0604020202020204" pitchFamily="34" charset="0"/>
              </a:rPr>
              <a:t> : Model Diagnostics</a:t>
            </a:r>
            <a:endParaRPr lang="en-GB" sz="1400" b="1"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9056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7E6284-9236-7645-D4E9-D4E867D75856}"/>
              </a:ext>
            </a:extLst>
          </p:cNvPr>
          <p:cNvSpPr txBox="1"/>
          <p:nvPr/>
        </p:nvSpPr>
        <p:spPr>
          <a:xfrm>
            <a:off x="79278" y="100211"/>
            <a:ext cx="6832961"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[6] Areal Data: Spatial Bayesian Models for Risk Assessment</a:t>
            </a:r>
          </a:p>
        </p:txBody>
      </p:sp>
      <p:sp>
        <p:nvSpPr>
          <p:cNvPr id="8" name="Slide Number Placeholder 3">
            <a:extLst>
              <a:ext uri="{FF2B5EF4-FFF2-40B4-BE49-F238E27FC236}">
                <a16:creationId xmlns:a16="http://schemas.microsoft.com/office/drawing/2014/main" id="{5512940E-9E3E-6D5F-DCA2-0B98157B016B}"/>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 name="Picture 9" descr="A blue background with black text&#10;&#10;AI-generated content may be incorrect.">
            <a:extLst>
              <a:ext uri="{FF2B5EF4-FFF2-40B4-BE49-F238E27FC236}">
                <a16:creationId xmlns:a16="http://schemas.microsoft.com/office/drawing/2014/main" id="{F0C9F4E8-2043-148E-7860-DC8C0B441CF4}"/>
              </a:ext>
            </a:extLst>
          </p:cNvPr>
          <p:cNvPicPr>
            <a:picLocks noChangeAspect="1"/>
          </p:cNvPicPr>
          <p:nvPr/>
        </p:nvPicPr>
        <p:blipFill>
          <a:blip r:embed="rId2"/>
          <a:stretch>
            <a:fillRect/>
          </a:stretch>
        </p:blipFill>
        <p:spPr>
          <a:xfrm>
            <a:off x="79278" y="888423"/>
            <a:ext cx="11811666" cy="2255900"/>
          </a:xfrm>
          <a:prstGeom prst="rect">
            <a:avLst/>
          </a:prstGeom>
        </p:spPr>
      </p:pic>
      <p:sp>
        <p:nvSpPr>
          <p:cNvPr id="11" name="TextBox 10">
            <a:extLst>
              <a:ext uri="{FF2B5EF4-FFF2-40B4-BE49-F238E27FC236}">
                <a16:creationId xmlns:a16="http://schemas.microsoft.com/office/drawing/2014/main" id="{ED218F51-1A03-F7DF-AFBA-00441CD04E9B}"/>
              </a:ext>
            </a:extLst>
          </p:cNvPr>
          <p:cNvSpPr txBox="1"/>
          <p:nvPr/>
        </p:nvSpPr>
        <p:spPr>
          <a:xfrm>
            <a:off x="162169" y="519091"/>
            <a:ext cx="3441968"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Report the overall risk results</a:t>
            </a:r>
          </a:p>
        </p:txBody>
      </p:sp>
      <p:sp>
        <p:nvSpPr>
          <p:cNvPr id="12" name="TextBox 11">
            <a:extLst>
              <a:ext uri="{FF2B5EF4-FFF2-40B4-BE49-F238E27FC236}">
                <a16:creationId xmlns:a16="http://schemas.microsoft.com/office/drawing/2014/main" id="{503C36A0-9C5C-C963-368B-86E0E08CF2F4}"/>
              </a:ext>
            </a:extLst>
          </p:cNvPr>
          <p:cNvSpPr txBox="1"/>
          <p:nvPr/>
        </p:nvSpPr>
        <p:spPr>
          <a:xfrm>
            <a:off x="162169" y="3344346"/>
            <a:ext cx="5070619"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Describe the distribution of the relative risks</a:t>
            </a:r>
          </a:p>
        </p:txBody>
      </p:sp>
      <p:pic>
        <p:nvPicPr>
          <p:cNvPr id="16" name="Picture 15" descr="A graph of a normal distribution&#10;&#10;AI-generated content may be incorrect.">
            <a:extLst>
              <a:ext uri="{FF2B5EF4-FFF2-40B4-BE49-F238E27FC236}">
                <a16:creationId xmlns:a16="http://schemas.microsoft.com/office/drawing/2014/main" id="{D74D4020-88F1-9FB4-753F-C3EEE225CE90}"/>
              </a:ext>
            </a:extLst>
          </p:cNvPr>
          <p:cNvPicPr>
            <a:picLocks noChangeAspect="1"/>
          </p:cNvPicPr>
          <p:nvPr/>
        </p:nvPicPr>
        <p:blipFill>
          <a:blip r:embed="rId3"/>
          <a:stretch>
            <a:fillRect/>
          </a:stretch>
        </p:blipFill>
        <p:spPr>
          <a:xfrm>
            <a:off x="6858415" y="3276608"/>
            <a:ext cx="4360966" cy="3509035"/>
          </a:xfrm>
          <a:prstGeom prst="rect">
            <a:avLst/>
          </a:prstGeom>
        </p:spPr>
      </p:pic>
      <p:sp>
        <p:nvSpPr>
          <p:cNvPr id="17" name="TextBox 16">
            <a:extLst>
              <a:ext uri="{FF2B5EF4-FFF2-40B4-BE49-F238E27FC236}">
                <a16:creationId xmlns:a16="http://schemas.microsoft.com/office/drawing/2014/main" id="{D4D825F5-6EC3-F7F8-64AE-4B2F4CD377E1}"/>
              </a:ext>
            </a:extLst>
          </p:cNvPr>
          <p:cNvSpPr txBox="1"/>
          <p:nvPr/>
        </p:nvSpPr>
        <p:spPr>
          <a:xfrm>
            <a:off x="217131" y="3739792"/>
            <a:ext cx="6276136" cy="2677656"/>
          </a:xfrm>
          <a:prstGeom prst="rect">
            <a:avLst/>
          </a:prstGeom>
          <a:solidFill>
            <a:schemeClr val="accent1">
              <a:lumMod val="20000"/>
              <a:lumOff val="80000"/>
            </a:schemeClr>
          </a:solidFill>
        </p:spPr>
        <p:txBody>
          <a:bodyPr wrap="square" rtlCol="0">
            <a:spAutoFit/>
          </a:bodyPr>
          <a:lstStyle/>
          <a:p>
            <a:r>
              <a:rPr lang="en-GB" sz="1400" dirty="0">
                <a:latin typeface="Arial" panose="020B0604020202020204" pitchFamily="34" charset="0"/>
                <a:cs typeface="Arial" panose="020B0604020202020204" pitchFamily="34" charset="0"/>
              </a:rPr>
              <a:t>Here, in this distribution image, we show all the possible values of how temperature is related to mosquito infestation in terms of impact and risk given the dataset we have. The relative risk for mosquito infestation given temperature can be anywhere from 0.278 (reduced risk) to 4.271 (increased risk). But from the graph, it indicates that the most plausible relative risk estimate is 1.089 because it has the highest density in our posterior distribution.</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To gauge levels of certainly about this estimated risk, we can calculate the probability that the relative risk is 1.089 or above. The probability of observing a relative risk of mosquito infestation being 1.089 or above, given the environmental levels of temperature, is 0.731 or 73.1%, which is quite high</a:t>
            </a:r>
          </a:p>
        </p:txBody>
      </p:sp>
    </p:spTree>
    <p:extLst>
      <p:ext uri="{BB962C8B-B14F-4D97-AF65-F5344CB8AC3E}">
        <p14:creationId xmlns:p14="http://schemas.microsoft.com/office/powerpoint/2010/main" val="3497966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61DEBEB-825A-7381-3ED9-422BF0581007}"/>
            </a:ext>
          </a:extLst>
        </p:cNvPr>
        <p:cNvGrpSpPr/>
        <p:nvPr/>
      </p:nvGrpSpPr>
      <p:grpSpPr>
        <a:xfrm>
          <a:off x="0" y="0"/>
          <a:ext cx="0" cy="0"/>
          <a:chOff x="0" y="0"/>
          <a:chExt cx="0" cy="0"/>
        </a:xfrm>
      </p:grpSpPr>
      <p:pic>
        <p:nvPicPr>
          <p:cNvPr id="4" name="Picture 3" descr="A map of different colors&#10;&#10;AI-generated content may be incorrect.">
            <a:extLst>
              <a:ext uri="{FF2B5EF4-FFF2-40B4-BE49-F238E27FC236}">
                <a16:creationId xmlns:a16="http://schemas.microsoft.com/office/drawing/2014/main" id="{43007064-CDAB-C083-933F-FABF73AB1E4B}"/>
              </a:ext>
            </a:extLst>
          </p:cNvPr>
          <p:cNvPicPr>
            <a:picLocks noChangeAspect="1"/>
          </p:cNvPicPr>
          <p:nvPr/>
        </p:nvPicPr>
        <p:blipFill>
          <a:blip r:embed="rId2"/>
          <a:stretch>
            <a:fillRect/>
          </a:stretch>
        </p:blipFill>
        <p:spPr>
          <a:xfrm>
            <a:off x="646422" y="550739"/>
            <a:ext cx="10537416" cy="5661278"/>
          </a:xfrm>
          <a:prstGeom prst="rect">
            <a:avLst/>
          </a:prstGeom>
        </p:spPr>
      </p:pic>
      <p:sp>
        <p:nvSpPr>
          <p:cNvPr id="5" name="TextBox 4">
            <a:extLst>
              <a:ext uri="{FF2B5EF4-FFF2-40B4-BE49-F238E27FC236}">
                <a16:creationId xmlns:a16="http://schemas.microsoft.com/office/drawing/2014/main" id="{D14AAE1F-0A21-4340-A34C-BE8AC42EB360}"/>
              </a:ext>
            </a:extLst>
          </p:cNvPr>
          <p:cNvSpPr txBox="1"/>
          <p:nvPr/>
        </p:nvSpPr>
        <p:spPr>
          <a:xfrm>
            <a:off x="785798" y="181407"/>
            <a:ext cx="2574166"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[1] Area-specific risks</a:t>
            </a:r>
          </a:p>
        </p:txBody>
      </p:sp>
      <p:sp>
        <p:nvSpPr>
          <p:cNvPr id="6" name="TextBox 5">
            <a:extLst>
              <a:ext uri="{FF2B5EF4-FFF2-40B4-BE49-F238E27FC236}">
                <a16:creationId xmlns:a16="http://schemas.microsoft.com/office/drawing/2014/main" id="{CB37D012-A276-E2FA-FD41-67492A7391ED}"/>
              </a:ext>
            </a:extLst>
          </p:cNvPr>
          <p:cNvSpPr txBox="1"/>
          <p:nvPr/>
        </p:nvSpPr>
        <p:spPr>
          <a:xfrm>
            <a:off x="3671124" y="181407"/>
            <a:ext cx="3044423"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[2] Statistical Significance</a:t>
            </a:r>
          </a:p>
        </p:txBody>
      </p:sp>
      <p:sp>
        <p:nvSpPr>
          <p:cNvPr id="7" name="TextBox 6">
            <a:extLst>
              <a:ext uri="{FF2B5EF4-FFF2-40B4-BE49-F238E27FC236}">
                <a16:creationId xmlns:a16="http://schemas.microsoft.com/office/drawing/2014/main" id="{622186AC-019A-8C25-8E50-2CD81721FBCF}"/>
              </a:ext>
            </a:extLst>
          </p:cNvPr>
          <p:cNvSpPr txBox="1"/>
          <p:nvPr/>
        </p:nvSpPr>
        <p:spPr>
          <a:xfrm>
            <a:off x="7501672" y="181407"/>
            <a:ext cx="3313728"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[3] Exceedance Probabilities</a:t>
            </a:r>
          </a:p>
        </p:txBody>
      </p:sp>
      <p:sp>
        <p:nvSpPr>
          <p:cNvPr id="3" name="Slide Number Placeholder 3">
            <a:extLst>
              <a:ext uri="{FF2B5EF4-FFF2-40B4-BE49-F238E27FC236}">
                <a16:creationId xmlns:a16="http://schemas.microsoft.com/office/drawing/2014/main" id="{6BF0EFAD-B16C-DD07-9EF6-3B318EF5686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76981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339E75-5FED-AAA1-87E2-BE3CF75034D7}"/>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C319A-C961-2D4D-8173-A00C8C95138E}"/>
              </a:ext>
            </a:extLst>
          </p:cNvPr>
          <p:cNvSpPr>
            <a:spLocks noGrp="1"/>
          </p:cNvSpPr>
          <p:nvPr>
            <p:ph type="title"/>
          </p:nvPr>
        </p:nvSpPr>
        <p:spPr>
          <a:xfrm>
            <a:off x="0" y="2843684"/>
            <a:ext cx="12192000" cy="1803289"/>
          </a:xfrm>
        </p:spPr>
        <p:txBody>
          <a:bodyPr>
            <a:normAutofit/>
          </a:bodyPr>
          <a:lstStyle/>
          <a:p>
            <a:pPr algn="ctr"/>
            <a:r>
              <a:rPr lang="en-US" sz="4000" dirty="0">
                <a:solidFill>
                  <a:schemeClr val="bg1"/>
                </a:solidFill>
                <a:latin typeface="Helvetica" pitchFamily="2" charset="0"/>
                <a:ea typeface="Helvetica Neue Condensed" panose="02000503000000020004" pitchFamily="2" charset="0"/>
                <a:cs typeface="Helvetica Neue Condensed" panose="02000503000000020004" pitchFamily="2" charset="0"/>
              </a:rPr>
              <a:t>RStudio as a GIS Software</a:t>
            </a:r>
          </a:p>
        </p:txBody>
      </p:sp>
      <p:sp>
        <p:nvSpPr>
          <p:cNvPr id="5" name="Slide Number Placeholder 3">
            <a:extLst>
              <a:ext uri="{FF2B5EF4-FFF2-40B4-BE49-F238E27FC236}">
                <a16:creationId xmlns:a16="http://schemas.microsoft.com/office/drawing/2014/main" id="{88ADF108-CC00-A242-C49A-192307BC858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43</a:t>
            </a:fld>
            <a:endParaRPr lang="en-US" dirty="0">
              <a:solidFill>
                <a:srgbClr val="000000"/>
              </a:solidFill>
              <a:cs typeface="ＭＳ Ｐゴシック" charset="0"/>
            </a:endParaRPr>
          </a:p>
        </p:txBody>
      </p:sp>
    </p:spTree>
    <p:extLst>
      <p:ext uri="{BB962C8B-B14F-4D97-AF65-F5344CB8AC3E}">
        <p14:creationId xmlns:p14="http://schemas.microsoft.com/office/powerpoint/2010/main" val="476700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9CF142-D09A-D04F-8873-3077FEC8DB07}"/>
              </a:ext>
            </a:extLst>
          </p:cNvPr>
          <p:cNvSpPr>
            <a:spLocks noGrp="1"/>
          </p:cNvSpPr>
          <p:nvPr>
            <p:ph type="body" sz="quarter" idx="12"/>
          </p:nvPr>
        </p:nvSpPr>
        <p:spPr/>
        <p:txBody>
          <a:bodyPr/>
          <a:lstStyle/>
          <a:p>
            <a:endParaRPr lang="en-US"/>
          </a:p>
        </p:txBody>
      </p:sp>
      <p:pic>
        <p:nvPicPr>
          <p:cNvPr id="6" name="Picture 5" descr="A close up of a map&#10;&#10;Description automatically generated">
            <a:extLst>
              <a:ext uri="{FF2B5EF4-FFF2-40B4-BE49-F238E27FC236}">
                <a16:creationId xmlns:a16="http://schemas.microsoft.com/office/drawing/2014/main" id="{16AF1A64-2033-6E44-A374-FE8F075D35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2178" y="667187"/>
            <a:ext cx="4265879" cy="3016645"/>
          </a:xfrm>
          <a:prstGeom prst="rect">
            <a:avLst/>
          </a:prstGeom>
        </p:spPr>
      </p:pic>
      <p:pic>
        <p:nvPicPr>
          <p:cNvPr id="7" name="Picture 6" descr="A picture containing computer&#10;&#10;Description automatically generated">
            <a:extLst>
              <a:ext uri="{FF2B5EF4-FFF2-40B4-BE49-F238E27FC236}">
                <a16:creationId xmlns:a16="http://schemas.microsoft.com/office/drawing/2014/main" id="{70240E81-7B6B-3440-A3C5-DCD011902E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5982" y="3429000"/>
            <a:ext cx="4918444" cy="2796405"/>
          </a:xfrm>
          <a:prstGeom prst="rect">
            <a:avLst/>
          </a:prstGeom>
        </p:spPr>
      </p:pic>
      <p:pic>
        <p:nvPicPr>
          <p:cNvPr id="8" name="Picture 7" descr="A close up of a piece of paper&#10;&#10;Description automatically generated">
            <a:extLst>
              <a:ext uri="{FF2B5EF4-FFF2-40B4-BE49-F238E27FC236}">
                <a16:creationId xmlns:a16="http://schemas.microsoft.com/office/drawing/2014/main" id="{38ECB5CE-9EB4-6A4D-92D4-BA29CD8464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426" y="660233"/>
            <a:ext cx="5039156" cy="2768767"/>
          </a:xfrm>
          <a:prstGeom prst="rect">
            <a:avLst/>
          </a:prstGeom>
        </p:spPr>
      </p:pic>
      <p:cxnSp>
        <p:nvCxnSpPr>
          <p:cNvPr id="9" name="Straight Connector 8">
            <a:extLst>
              <a:ext uri="{FF2B5EF4-FFF2-40B4-BE49-F238E27FC236}">
                <a16:creationId xmlns:a16="http://schemas.microsoft.com/office/drawing/2014/main" id="{4D7822CA-2CFD-9C45-B704-9ACA877555C3}"/>
              </a:ext>
            </a:extLst>
          </p:cNvPr>
          <p:cNvCxnSpPr>
            <a:cxnSpLocks/>
          </p:cNvCxnSpPr>
          <p:nvPr/>
        </p:nvCxnSpPr>
        <p:spPr>
          <a:xfrm>
            <a:off x="978426" y="3429019"/>
            <a:ext cx="99405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24D9B3-E8F6-EB4A-8CF2-A1398862E53E}"/>
              </a:ext>
            </a:extLst>
          </p:cNvPr>
          <p:cNvCxnSpPr>
            <a:cxnSpLocks/>
          </p:cNvCxnSpPr>
          <p:nvPr/>
        </p:nvCxnSpPr>
        <p:spPr>
          <a:xfrm>
            <a:off x="5965982" y="660234"/>
            <a:ext cx="0" cy="5572125"/>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A drawing of a face&#10;&#10;Description automatically generated">
            <a:extLst>
              <a:ext uri="{FF2B5EF4-FFF2-40B4-BE49-F238E27FC236}">
                <a16:creationId xmlns:a16="http://schemas.microsoft.com/office/drawing/2014/main" id="{D3780603-0784-1C4C-BC11-0341E509B3B4}"/>
              </a:ext>
            </a:extLst>
          </p:cNvPr>
          <p:cNvPicPr>
            <a:picLocks noChangeAspect="1"/>
          </p:cNvPicPr>
          <p:nvPr/>
        </p:nvPicPr>
        <p:blipFill rotWithShape="1">
          <a:blip r:embed="rId6">
            <a:extLst>
              <a:ext uri="{28A0092B-C50C-407E-A947-70E740481C1C}">
                <a14:useLocalDpi xmlns:a14="http://schemas.microsoft.com/office/drawing/2010/main" val="0"/>
              </a:ext>
            </a:extLst>
          </a:blip>
          <a:srcRect r="64599"/>
          <a:stretch/>
        </p:blipFill>
        <p:spPr>
          <a:xfrm>
            <a:off x="5983202" y="3124245"/>
            <a:ext cx="614864" cy="609509"/>
          </a:xfrm>
          <a:prstGeom prst="rect">
            <a:avLst/>
          </a:prstGeom>
          <a:ln w="28575">
            <a:solidFill>
              <a:schemeClr val="accent1"/>
            </a:solidFill>
          </a:ln>
        </p:spPr>
      </p:pic>
      <p:pic>
        <p:nvPicPr>
          <p:cNvPr id="12" name="Picture 11" descr="A screenshot of a cell phone&#10;&#10;Description automatically generated">
            <a:extLst>
              <a:ext uri="{FF2B5EF4-FFF2-40B4-BE49-F238E27FC236}">
                <a16:creationId xmlns:a16="http://schemas.microsoft.com/office/drawing/2014/main" id="{7CACCFAC-D844-394B-B973-9A0EF31295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7538" y="3481256"/>
            <a:ext cx="2757610" cy="2006792"/>
          </a:xfrm>
          <a:prstGeom prst="rect">
            <a:avLst/>
          </a:prstGeom>
          <a:ln>
            <a:solidFill>
              <a:schemeClr val="tx1"/>
            </a:solidFill>
          </a:ln>
        </p:spPr>
      </p:pic>
      <p:pic>
        <p:nvPicPr>
          <p:cNvPr id="13" name="Picture 12" descr="A close up of a map&#10;&#10;Description automatically generated">
            <a:extLst>
              <a:ext uri="{FF2B5EF4-FFF2-40B4-BE49-F238E27FC236}">
                <a16:creationId xmlns:a16="http://schemas.microsoft.com/office/drawing/2014/main" id="{A60F748C-B7DD-E746-8B2A-485EABE3EF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6516" y="3683832"/>
            <a:ext cx="2999049" cy="2194775"/>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19035E20-96EF-5541-8209-6EECE48B6F9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26738" y="3945799"/>
            <a:ext cx="2999048" cy="2198618"/>
          </a:xfrm>
          <a:prstGeom prst="rect">
            <a:avLst/>
          </a:prstGeom>
          <a:ln>
            <a:solidFill>
              <a:schemeClr val="tx1"/>
            </a:solidFill>
          </a:ln>
        </p:spPr>
      </p:pic>
      <p:pic>
        <p:nvPicPr>
          <p:cNvPr id="15" name="Picture 14" descr="Icon&#10;&#10;Description automatically generated">
            <a:extLst>
              <a:ext uri="{FF2B5EF4-FFF2-40B4-BE49-F238E27FC236}">
                <a16:creationId xmlns:a16="http://schemas.microsoft.com/office/drawing/2014/main" id="{88108938-979E-1C4F-A76A-C2B404F9159A}"/>
              </a:ext>
            </a:extLst>
          </p:cNvPr>
          <p:cNvPicPr>
            <a:picLocks noChangeAspect="1"/>
          </p:cNvPicPr>
          <p:nvPr/>
        </p:nvPicPr>
        <p:blipFill>
          <a:blip r:embed="rId10"/>
          <a:stretch>
            <a:fillRect/>
          </a:stretch>
        </p:blipFill>
        <p:spPr>
          <a:xfrm>
            <a:off x="5176217" y="3124245"/>
            <a:ext cx="777435" cy="609509"/>
          </a:xfrm>
          <a:prstGeom prst="rect">
            <a:avLst/>
          </a:prstGeom>
          <a:ln w="28575">
            <a:solidFill>
              <a:schemeClr val="accent1"/>
            </a:solidFill>
          </a:ln>
        </p:spPr>
      </p:pic>
      <p:sp>
        <p:nvSpPr>
          <p:cNvPr id="3" name="Title 1">
            <a:extLst>
              <a:ext uri="{FF2B5EF4-FFF2-40B4-BE49-F238E27FC236}">
                <a16:creationId xmlns:a16="http://schemas.microsoft.com/office/drawing/2014/main" id="{C1142385-97E7-9640-8829-C769CCADC730}"/>
              </a:ext>
            </a:extLst>
          </p:cNvPr>
          <p:cNvSpPr txBox="1">
            <a:spLocks/>
          </p:cNvSpPr>
          <p:nvPr/>
        </p:nvSpPr>
        <p:spPr bwMode="auto">
          <a:xfrm>
            <a:off x="127226" y="123622"/>
            <a:ext cx="8489950" cy="129698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normAutofit/>
          </a:bodyPr>
          <a:lstStyle>
            <a:lvl1pPr algn="l" rtl="0" eaLnBrk="0" fontAlgn="base" hangingPunct="0">
              <a:spcBef>
                <a:spcPct val="0"/>
              </a:spcBef>
              <a:spcAft>
                <a:spcPct val="0"/>
              </a:spcAft>
              <a:defRPr sz="3000" b="1">
                <a:solidFill>
                  <a:schemeClr val="tx2"/>
                </a:solidFill>
                <a:latin typeface="+mj-lt"/>
                <a:ea typeface="+mj-ea"/>
                <a:cs typeface="ＭＳ Ｐゴシック" charset="0"/>
              </a:defRPr>
            </a:lvl1pPr>
            <a:lvl2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r>
              <a:rPr lang="en-US" sz="2000" b="0" kern="0" dirty="0">
                <a:solidFill>
                  <a:schemeClr val="tx1"/>
                </a:solidFill>
                <a:latin typeface="Helvetica Neue Light" panose="02000403000000020004" pitchFamily="2" charset="0"/>
                <a:ea typeface="Helvetica Neue Light" panose="02000403000000020004" pitchFamily="2" charset="0"/>
              </a:rPr>
              <a:t>What is R/RStudio?</a:t>
            </a:r>
          </a:p>
        </p:txBody>
      </p:sp>
      <p:sp>
        <p:nvSpPr>
          <p:cNvPr id="16" name="Slide Number Placeholder 3">
            <a:extLst>
              <a:ext uri="{FF2B5EF4-FFF2-40B4-BE49-F238E27FC236}">
                <a16:creationId xmlns:a16="http://schemas.microsoft.com/office/drawing/2014/main" id="{91ADE370-B7F9-E9A9-8DB8-4FE90DC2449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44</a:t>
            </a:fld>
            <a:endParaRPr lang="en-US" dirty="0">
              <a:solidFill>
                <a:srgbClr val="000000"/>
              </a:solidFill>
              <a:cs typeface="ＭＳ Ｐゴシック" charset="0"/>
            </a:endParaRPr>
          </a:p>
        </p:txBody>
      </p:sp>
    </p:spTree>
    <p:extLst>
      <p:ext uri="{BB962C8B-B14F-4D97-AF65-F5344CB8AC3E}">
        <p14:creationId xmlns:p14="http://schemas.microsoft.com/office/powerpoint/2010/main" val="499234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7E743A-A98B-474E-9347-D4F0465F51E4}"/>
              </a:ext>
            </a:extLst>
          </p:cNvPr>
          <p:cNvSpPr txBox="1"/>
          <p:nvPr/>
        </p:nvSpPr>
        <p:spPr>
          <a:xfrm>
            <a:off x="322740" y="5595731"/>
            <a:ext cx="11367615" cy="830997"/>
          </a:xfrm>
          <a:prstGeom prst="rect">
            <a:avLst/>
          </a:prstGeom>
          <a:solidFill>
            <a:schemeClr val="bg2">
              <a:lumMod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pitchFamily="2" charset="0"/>
                <a:ea typeface="Helvetica Neue Condensed" panose="02000503000000020004" pitchFamily="2" charset="0"/>
                <a:cs typeface="Helvetica Neue Condensed" panose="02000503000000020004" pitchFamily="2" charset="0"/>
              </a:rPr>
              <a:t>There are two version of the software: 1.) R, and 2.) </a:t>
            </a:r>
            <a:r>
              <a:rPr kumimoji="0" lang="en-US" sz="2400" b="1" i="0" u="none" strike="noStrike" kern="1200" cap="none" spc="0" normalizeH="0" baseline="0" noProof="0" dirty="0">
                <a:ln>
                  <a:noFill/>
                </a:ln>
                <a:solidFill>
                  <a:srgbClr val="FF0000"/>
                </a:solidFill>
                <a:effectLst/>
                <a:uLnTx/>
                <a:uFillTx/>
                <a:latin typeface="Helvetica" pitchFamily="2" charset="0"/>
                <a:ea typeface="Helvetica Neue Condensed" panose="02000503000000020004" pitchFamily="2" charset="0"/>
                <a:cs typeface="Helvetica Neue Condensed" panose="02000503000000020004" pitchFamily="2" charset="0"/>
              </a:rPr>
              <a:t>RStudio</a:t>
            </a:r>
            <a:r>
              <a:rPr kumimoji="0" lang="en-US" sz="2400" b="1" i="0" u="none" strike="noStrike" kern="1200" cap="none" spc="0" normalizeH="0" baseline="0" noProof="0" dirty="0">
                <a:ln>
                  <a:noFill/>
                </a:ln>
                <a:solidFill>
                  <a:prstClr val="black"/>
                </a:solidFill>
                <a:effectLst/>
                <a:uLnTx/>
                <a:uFillTx/>
                <a:latin typeface="Helvetica" pitchFamily="2" charset="0"/>
                <a:ea typeface="Helvetica Neue Condensed" panose="02000503000000020004" pitchFamily="2" charset="0"/>
                <a:cs typeface="Helvetica Neue Condensed" panose="02000503000000020004" pitchFamily="2" charset="0"/>
              </a:rPr>
              <a:t>; The second is much preferred as its straightforward and intuitive.</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Icon&#10;&#10;Description automatically generated">
            <a:extLst>
              <a:ext uri="{FF2B5EF4-FFF2-40B4-BE49-F238E27FC236}">
                <a16:creationId xmlns:a16="http://schemas.microsoft.com/office/drawing/2014/main" id="{A7A1A7B6-7FA4-B54B-BFC5-A21ED8161315}"/>
              </a:ext>
            </a:extLst>
          </p:cNvPr>
          <p:cNvPicPr>
            <a:picLocks noChangeAspect="1"/>
          </p:cNvPicPr>
          <p:nvPr/>
        </p:nvPicPr>
        <p:blipFill>
          <a:blip r:embed="rId2"/>
          <a:stretch>
            <a:fillRect/>
          </a:stretch>
        </p:blipFill>
        <p:spPr>
          <a:xfrm>
            <a:off x="1220677" y="800604"/>
            <a:ext cx="3729009" cy="2923543"/>
          </a:xfrm>
          <a:prstGeom prst="rect">
            <a:avLst/>
          </a:prstGeom>
          <a:ln w="28575">
            <a:solidFill>
              <a:schemeClr val="accent1"/>
            </a:solidFill>
          </a:ln>
        </p:spPr>
      </p:pic>
      <p:pic>
        <p:nvPicPr>
          <p:cNvPr id="4" name="Picture 3" descr="A drawing of a face&#10;&#10;Description automatically generated">
            <a:extLst>
              <a:ext uri="{FF2B5EF4-FFF2-40B4-BE49-F238E27FC236}">
                <a16:creationId xmlns:a16="http://schemas.microsoft.com/office/drawing/2014/main" id="{50551178-468E-2B41-8DC6-9C7DDE0FA324}"/>
              </a:ext>
            </a:extLst>
          </p:cNvPr>
          <p:cNvPicPr>
            <a:picLocks noChangeAspect="1"/>
          </p:cNvPicPr>
          <p:nvPr/>
        </p:nvPicPr>
        <p:blipFill rotWithShape="1">
          <a:blip r:embed="rId3">
            <a:extLst>
              <a:ext uri="{28A0092B-C50C-407E-A947-70E740481C1C}">
                <a14:useLocalDpi xmlns:a14="http://schemas.microsoft.com/office/drawing/2010/main" val="0"/>
              </a:ext>
            </a:extLst>
          </a:blip>
          <a:srcRect r="64599"/>
          <a:stretch/>
        </p:blipFill>
        <p:spPr>
          <a:xfrm>
            <a:off x="7620777" y="800604"/>
            <a:ext cx="2974336" cy="2948431"/>
          </a:xfrm>
          <a:prstGeom prst="rect">
            <a:avLst/>
          </a:prstGeom>
          <a:ln w="28575">
            <a:solidFill>
              <a:schemeClr val="accent1"/>
            </a:solidFill>
          </a:ln>
        </p:spPr>
      </p:pic>
      <p:sp>
        <p:nvSpPr>
          <p:cNvPr id="5" name="TextBox 4">
            <a:extLst>
              <a:ext uri="{FF2B5EF4-FFF2-40B4-BE49-F238E27FC236}">
                <a16:creationId xmlns:a16="http://schemas.microsoft.com/office/drawing/2014/main" id="{8FDCF389-12D2-D14E-968E-A1B93A2678EE}"/>
              </a:ext>
            </a:extLst>
          </p:cNvPr>
          <p:cNvSpPr txBox="1"/>
          <p:nvPr/>
        </p:nvSpPr>
        <p:spPr>
          <a:xfrm>
            <a:off x="1220677" y="3985591"/>
            <a:ext cx="372900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R (Standard)</a:t>
            </a:r>
          </a:p>
        </p:txBody>
      </p:sp>
      <p:sp>
        <p:nvSpPr>
          <p:cNvPr id="6" name="TextBox 5">
            <a:extLst>
              <a:ext uri="{FF2B5EF4-FFF2-40B4-BE49-F238E27FC236}">
                <a16:creationId xmlns:a16="http://schemas.microsoft.com/office/drawing/2014/main" id="{2E9C4BE1-E0B2-474B-A995-967AB596A7FA}"/>
              </a:ext>
            </a:extLst>
          </p:cNvPr>
          <p:cNvSpPr txBox="1"/>
          <p:nvPr/>
        </p:nvSpPr>
        <p:spPr>
          <a:xfrm>
            <a:off x="7535338" y="3985591"/>
            <a:ext cx="3059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RStudio (Best)</a:t>
            </a:r>
          </a:p>
        </p:txBody>
      </p:sp>
      <p:sp>
        <p:nvSpPr>
          <p:cNvPr id="7" name="Slide Number Placeholder 3">
            <a:extLst>
              <a:ext uri="{FF2B5EF4-FFF2-40B4-BE49-F238E27FC236}">
                <a16:creationId xmlns:a16="http://schemas.microsoft.com/office/drawing/2014/main" id="{F2406D46-BBEB-3861-DA52-DE809BE802EC}"/>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45</a:t>
            </a:fld>
            <a:endParaRPr lang="en-US" dirty="0">
              <a:solidFill>
                <a:srgbClr val="000000"/>
              </a:solidFill>
              <a:cs typeface="ＭＳ Ｐゴシック" charset="0"/>
            </a:endParaRPr>
          </a:p>
        </p:txBody>
      </p:sp>
    </p:spTree>
    <p:extLst>
      <p:ext uri="{BB962C8B-B14F-4D97-AF65-F5344CB8AC3E}">
        <p14:creationId xmlns:p14="http://schemas.microsoft.com/office/powerpoint/2010/main" val="2865528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90985" y="203886"/>
            <a:ext cx="11367615" cy="561427"/>
          </a:xfrm>
          <a:ln>
            <a:noFill/>
          </a:ln>
        </p:spPr>
        <p:txBody>
          <a:bodyPr>
            <a:noAutofit/>
          </a:bodyPr>
          <a:lstStyle/>
          <a:p>
            <a:pPr marL="0" indent="0" algn="ctr">
              <a:buNone/>
            </a:pPr>
            <a:r>
              <a:rPr lang="en-US" sz="3200" b="1" dirty="0">
                <a:latin typeface="Helvetica" pitchFamily="2" charset="0"/>
                <a:ea typeface="Helvetica Neue Condensed" panose="02000503000000020004" pitchFamily="2" charset="0"/>
                <a:cs typeface="Helvetica Neue Condensed" panose="02000503000000020004" pitchFamily="2" charset="0"/>
              </a:rPr>
              <a:t>Why are we teaching RStudio?</a:t>
            </a: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TextBox 3">
            <a:extLst>
              <a:ext uri="{FF2B5EF4-FFF2-40B4-BE49-F238E27FC236}">
                <a16:creationId xmlns:a16="http://schemas.microsoft.com/office/drawing/2014/main" id="{4B962C4D-E638-214D-84D7-467828C063A0}"/>
              </a:ext>
            </a:extLst>
          </p:cNvPr>
          <p:cNvSpPr txBox="1"/>
          <p:nvPr/>
        </p:nvSpPr>
        <p:spPr>
          <a:xfrm>
            <a:off x="201348" y="1298438"/>
            <a:ext cx="5471774" cy="3662541"/>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Flexible and provides access to powerful packages for analysis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Impressive graphs, visualizations and maps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Excellent statistical capabilities too</a:t>
            </a:r>
          </a:p>
        </p:txBody>
      </p:sp>
      <p:pic>
        <p:nvPicPr>
          <p:cNvPr id="8" name="Picture 7" descr="Map&#10;&#10;Description automatically generated">
            <a:extLst>
              <a:ext uri="{FF2B5EF4-FFF2-40B4-BE49-F238E27FC236}">
                <a16:creationId xmlns:a16="http://schemas.microsoft.com/office/drawing/2014/main" id="{DF2FDFF4-B049-7742-AF2F-8FDC754FE351}"/>
              </a:ext>
            </a:extLst>
          </p:cNvPr>
          <p:cNvPicPr>
            <a:picLocks noChangeAspect="1"/>
          </p:cNvPicPr>
          <p:nvPr/>
        </p:nvPicPr>
        <p:blipFill rotWithShape="1">
          <a:blip r:embed="rId3"/>
          <a:srcRect t="13113" r="8610" b="12842"/>
          <a:stretch/>
        </p:blipFill>
        <p:spPr>
          <a:xfrm>
            <a:off x="6096000" y="938131"/>
            <a:ext cx="4817728" cy="4383156"/>
          </a:xfrm>
          <a:prstGeom prst="rect">
            <a:avLst/>
          </a:prstGeom>
        </p:spPr>
      </p:pic>
      <p:sp>
        <p:nvSpPr>
          <p:cNvPr id="9" name="TextBox 8">
            <a:extLst>
              <a:ext uri="{FF2B5EF4-FFF2-40B4-BE49-F238E27FC236}">
                <a16:creationId xmlns:a16="http://schemas.microsoft.com/office/drawing/2014/main" id="{F9A01D47-2F3E-9F4F-9765-0F0BBFFA754B}"/>
              </a:ext>
            </a:extLst>
          </p:cNvPr>
          <p:cNvSpPr txBox="1"/>
          <p:nvPr/>
        </p:nvSpPr>
        <p:spPr>
          <a:xfrm>
            <a:off x="5819458" y="5367501"/>
            <a:ext cx="60815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Example: Map generated in R to illustrate areas that are environmentally suitable for the spread of neglected tropical disease called ‘Lymphatic Filariasis (LF)’ in Kenya. </a:t>
            </a:r>
          </a:p>
        </p:txBody>
      </p:sp>
      <p:pic>
        <p:nvPicPr>
          <p:cNvPr id="10" name="Picture 9" descr="A person sitting on a bench&#10;&#10;Description automatically generated with medium confidence">
            <a:extLst>
              <a:ext uri="{FF2B5EF4-FFF2-40B4-BE49-F238E27FC236}">
                <a16:creationId xmlns:a16="http://schemas.microsoft.com/office/drawing/2014/main" id="{503FCB94-A31E-B140-8ED7-1020F0D4CD92}"/>
              </a:ext>
            </a:extLst>
          </p:cNvPr>
          <p:cNvPicPr>
            <a:picLocks noChangeAspect="1"/>
          </p:cNvPicPr>
          <p:nvPr/>
        </p:nvPicPr>
        <p:blipFill>
          <a:blip r:embed="rId4"/>
          <a:stretch>
            <a:fillRect/>
          </a:stretch>
        </p:blipFill>
        <p:spPr>
          <a:xfrm>
            <a:off x="9858986" y="2340309"/>
            <a:ext cx="1910699" cy="1273799"/>
          </a:xfrm>
          <a:prstGeom prst="rect">
            <a:avLst/>
          </a:prstGeom>
        </p:spPr>
      </p:pic>
      <p:pic>
        <p:nvPicPr>
          <p:cNvPr id="11" name="Picture 10" descr="A bug on a leaf&#10;&#10;Description automatically generated with medium confidence">
            <a:extLst>
              <a:ext uri="{FF2B5EF4-FFF2-40B4-BE49-F238E27FC236}">
                <a16:creationId xmlns:a16="http://schemas.microsoft.com/office/drawing/2014/main" id="{DC475C4E-4E04-CA4A-8C14-A69D4D7AFD32}"/>
              </a:ext>
            </a:extLst>
          </p:cNvPr>
          <p:cNvPicPr>
            <a:picLocks noChangeAspect="1"/>
          </p:cNvPicPr>
          <p:nvPr/>
        </p:nvPicPr>
        <p:blipFill>
          <a:blip r:embed="rId5"/>
          <a:stretch>
            <a:fillRect/>
          </a:stretch>
        </p:blipFill>
        <p:spPr>
          <a:xfrm>
            <a:off x="9858986" y="3819624"/>
            <a:ext cx="1910698" cy="1300523"/>
          </a:xfrm>
          <a:prstGeom prst="rect">
            <a:avLst/>
          </a:prstGeom>
        </p:spPr>
      </p:pic>
      <p:sp>
        <p:nvSpPr>
          <p:cNvPr id="12" name="TextBox 11">
            <a:extLst>
              <a:ext uri="{FF2B5EF4-FFF2-40B4-BE49-F238E27FC236}">
                <a16:creationId xmlns:a16="http://schemas.microsoft.com/office/drawing/2014/main" id="{507B6093-40AA-7C4F-B500-B218E0F9A981}"/>
              </a:ext>
            </a:extLst>
          </p:cNvPr>
          <p:cNvSpPr txBox="1"/>
          <p:nvPr/>
        </p:nvSpPr>
        <p:spPr>
          <a:xfrm>
            <a:off x="0" y="6211669"/>
            <a:ext cx="556316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Sources: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1. Global Atlas for Helminths Infection (</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6"/>
              </a:rPr>
              <a:t>http://www.thiswormyworld.org</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2. ESPEN </a:t>
            </a:r>
            <a:r>
              <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7"/>
              </a:rPr>
              <a:t>https://espen.afro.who.int</a:t>
            </a:r>
            <a:r>
              <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a:t>
            </a:r>
            <a:endPar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3" name="TextBox 12">
            <a:extLst>
              <a:ext uri="{FF2B5EF4-FFF2-40B4-BE49-F238E27FC236}">
                <a16:creationId xmlns:a16="http://schemas.microsoft.com/office/drawing/2014/main" id="{EDCCDB6D-792D-F24C-A429-E8C896DBF439}"/>
              </a:ext>
            </a:extLst>
          </p:cNvPr>
          <p:cNvSpPr txBox="1"/>
          <p:nvPr/>
        </p:nvSpPr>
        <p:spPr>
          <a:xfrm>
            <a:off x="5883965" y="765313"/>
            <a:ext cx="6017049" cy="4502426"/>
          </a:xfrm>
          <a:prstGeom prst="rect">
            <a:avLst/>
          </a:prstGeom>
          <a:noFill/>
          <a:ln>
            <a:solidFill>
              <a:schemeClr val="tx1">
                <a:lumMod val="95000"/>
                <a:lumOff val="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Slide Number Placeholder 3">
            <a:extLst>
              <a:ext uri="{FF2B5EF4-FFF2-40B4-BE49-F238E27FC236}">
                <a16:creationId xmlns:a16="http://schemas.microsoft.com/office/drawing/2014/main" id="{04ED4322-4982-6DAD-DABD-62358E4F580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7514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90985" y="203886"/>
            <a:ext cx="11367615" cy="561427"/>
          </a:xfrm>
          <a:ln>
            <a:noFill/>
          </a:ln>
        </p:spPr>
        <p:txBody>
          <a:bodyPr>
            <a:noAutofit/>
          </a:bodyPr>
          <a:lstStyle/>
          <a:p>
            <a:pPr marL="0" indent="0" algn="ctr">
              <a:buNone/>
            </a:pPr>
            <a:r>
              <a:rPr lang="en-US" sz="3200" b="1" dirty="0">
                <a:latin typeface="Helvetica" pitchFamily="2" charset="0"/>
                <a:ea typeface="Helvetica Neue Condensed" panose="02000503000000020004" pitchFamily="2" charset="0"/>
                <a:cs typeface="Helvetica Neue Condensed" panose="02000503000000020004" pitchFamily="2" charset="0"/>
              </a:rPr>
              <a:t>… and why learn how to code in RStudio?</a:t>
            </a: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TextBox 3">
            <a:extLst>
              <a:ext uri="{FF2B5EF4-FFF2-40B4-BE49-F238E27FC236}">
                <a16:creationId xmlns:a16="http://schemas.microsoft.com/office/drawing/2014/main" id="{4B962C4D-E638-214D-84D7-467828C063A0}"/>
              </a:ext>
            </a:extLst>
          </p:cNvPr>
          <p:cNvSpPr txBox="1"/>
          <p:nvPr/>
        </p:nvSpPr>
        <p:spPr>
          <a:xfrm>
            <a:off x="111710" y="1127192"/>
            <a:ext cx="5471774" cy="433965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000" b="1" i="0" u="none" strike="noStrike" kern="1200" cap="none" spc="0" normalizeH="0" baseline="0" noProof="0" dirty="0">
                <a:ln>
                  <a:noFill/>
                </a:ln>
                <a:solidFill>
                  <a:prstClr val="black"/>
                </a:solidFill>
                <a:effectLst/>
                <a:uLnTx/>
                <a:uFillTx/>
                <a:latin typeface="Helvetica" pitchFamily="2" charset="0"/>
                <a:ea typeface="+mn-ea"/>
                <a:cs typeface="+mn-cs"/>
              </a:rPr>
              <a:t>Efficiency</a:t>
            </a: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Automated tasks and data managing</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Can recycle &amp; reuse code scripts for new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prstClr val="black"/>
                </a:solidFill>
                <a:effectLst/>
                <a:uLnTx/>
                <a:uFillTx/>
                <a:latin typeface="Helvetica" pitchFamily="2" charset="0"/>
                <a:ea typeface="+mn-ea"/>
                <a:cs typeface="+mn-cs"/>
              </a:rPr>
              <a:t>2. Fosters good scientific practice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Transparency and replication (AKA reproducible research)</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Creates log so anyone can follow in your footstep (i.e., </a:t>
            </a:r>
            <a:r>
              <a:rPr kumimoji="0" lang="en-GB" sz="1800" b="0" i="0" u="none" strike="noStrike" kern="1200" cap="none" spc="0" normalizeH="0" baseline="0" noProof="0" dirty="0" err="1">
                <a:ln>
                  <a:noFill/>
                </a:ln>
                <a:solidFill>
                  <a:prstClr val="black"/>
                </a:solidFill>
                <a:effectLst/>
                <a:uLnTx/>
                <a:uFillTx/>
                <a:latin typeface="Helvetica" pitchFamily="2" charset="0"/>
                <a:ea typeface="+mn-ea"/>
                <a:cs typeface="+mn-cs"/>
              </a:rPr>
              <a:t>github</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 </a:t>
            </a:r>
            <a:r>
              <a:rPr kumimoji="0" lang="en-GB" sz="1800" b="0" i="0" u="none" strike="noStrike" kern="1200" cap="none" spc="0" normalizeH="0" baseline="0" noProof="0" dirty="0" err="1">
                <a:ln>
                  <a:noFill/>
                </a:ln>
                <a:solidFill>
                  <a:prstClr val="black"/>
                </a:solidFill>
                <a:effectLst/>
                <a:uLnTx/>
                <a:uFillTx/>
                <a:latin typeface="Helvetica" pitchFamily="2" charset="0"/>
                <a:ea typeface="+mn-ea"/>
                <a:cs typeface="+mn-cs"/>
              </a:rPr>
              <a:t>gitlab</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 etc.,)</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solidFill>
                <a:prstClr val="black"/>
              </a:solidFill>
              <a:latin typeface="Helvetica" pitchFamily="2" charset="0"/>
            </a:endParaRPr>
          </a:p>
          <a:p>
            <a:r>
              <a:rPr kumimoji="0" lang="en-GB" sz="2000" b="1" i="0" u="none" strike="noStrike" kern="1200" cap="none" spc="0" normalizeH="0" baseline="0" noProof="0" dirty="0">
                <a:ln>
                  <a:noFill/>
                </a:ln>
                <a:solidFill>
                  <a:prstClr val="black"/>
                </a:solidFill>
                <a:effectLst/>
                <a:uLnTx/>
                <a:uFillTx/>
                <a:latin typeface="Helvetica" pitchFamily="2" charset="0"/>
                <a:ea typeface="+mn-ea"/>
                <a:cs typeface="+mn-cs"/>
              </a:rPr>
              <a:t>You can literally pull-off some really creative stuff like generating websites, accessing tools via APIs etc. </a:t>
            </a:r>
          </a:p>
        </p:txBody>
      </p:sp>
      <p:sp>
        <p:nvSpPr>
          <p:cNvPr id="9" name="TextBox 8">
            <a:extLst>
              <a:ext uri="{FF2B5EF4-FFF2-40B4-BE49-F238E27FC236}">
                <a16:creationId xmlns:a16="http://schemas.microsoft.com/office/drawing/2014/main" id="{F9A01D47-2F3E-9F4F-9765-0F0BBFFA754B}"/>
              </a:ext>
            </a:extLst>
          </p:cNvPr>
          <p:cNvSpPr txBox="1"/>
          <p:nvPr/>
        </p:nvSpPr>
        <p:spPr>
          <a:xfrm>
            <a:off x="5673122" y="5461451"/>
            <a:ext cx="60815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Example: Working in RStudio and synchronising it with GitHub to not only use as a cloud back-up, but to generate a website through RStudio and GitHub for teaching MSc Students.</a:t>
            </a:r>
          </a:p>
        </p:txBody>
      </p:sp>
      <p:sp>
        <p:nvSpPr>
          <p:cNvPr id="12" name="TextBox 11">
            <a:extLst>
              <a:ext uri="{FF2B5EF4-FFF2-40B4-BE49-F238E27FC236}">
                <a16:creationId xmlns:a16="http://schemas.microsoft.com/office/drawing/2014/main" id="{507B6093-40AA-7C4F-B500-B218E0F9A981}"/>
              </a:ext>
            </a:extLst>
          </p:cNvPr>
          <p:cNvSpPr txBox="1"/>
          <p:nvPr/>
        </p:nvSpPr>
        <p:spPr>
          <a:xfrm>
            <a:off x="0" y="6396335"/>
            <a:ext cx="55631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Sources: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GitHub (</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3"/>
              </a:rPr>
              <a:t>https://github.com</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a:t>
            </a:r>
          </a:p>
        </p:txBody>
      </p:sp>
      <p:sp>
        <p:nvSpPr>
          <p:cNvPr id="13" name="TextBox 12">
            <a:extLst>
              <a:ext uri="{FF2B5EF4-FFF2-40B4-BE49-F238E27FC236}">
                <a16:creationId xmlns:a16="http://schemas.microsoft.com/office/drawing/2014/main" id="{EDCCDB6D-792D-F24C-A429-E8C896DBF439}"/>
              </a:ext>
            </a:extLst>
          </p:cNvPr>
          <p:cNvSpPr txBox="1"/>
          <p:nvPr/>
        </p:nvSpPr>
        <p:spPr>
          <a:xfrm>
            <a:off x="5673122" y="659501"/>
            <a:ext cx="6317530" cy="4707999"/>
          </a:xfrm>
          <a:prstGeom prst="rect">
            <a:avLst/>
          </a:prstGeom>
          <a:noFill/>
          <a:ln>
            <a:solidFill>
              <a:schemeClr val="tx1">
                <a:lumMod val="95000"/>
                <a:lumOff val="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Graphical user interface, text, application, website&#10;&#10;Description automatically generated">
            <a:extLst>
              <a:ext uri="{FF2B5EF4-FFF2-40B4-BE49-F238E27FC236}">
                <a16:creationId xmlns:a16="http://schemas.microsoft.com/office/drawing/2014/main" id="{E40B4750-1E0F-4544-BB31-BA41AB82823A}"/>
              </a:ext>
            </a:extLst>
          </p:cNvPr>
          <p:cNvPicPr>
            <a:picLocks noChangeAspect="1"/>
          </p:cNvPicPr>
          <p:nvPr/>
        </p:nvPicPr>
        <p:blipFill rotWithShape="1">
          <a:blip r:embed="rId4"/>
          <a:srcRect r="49937"/>
          <a:stretch/>
        </p:blipFill>
        <p:spPr>
          <a:xfrm>
            <a:off x="5757089" y="765313"/>
            <a:ext cx="4045025" cy="3929576"/>
          </a:xfrm>
          <a:prstGeom prst="rect">
            <a:avLst/>
          </a:prstGeom>
          <a:ln>
            <a:solidFill>
              <a:schemeClr val="tx1">
                <a:lumMod val="95000"/>
                <a:lumOff val="5000"/>
              </a:schemeClr>
            </a:solidFill>
          </a:ln>
        </p:spPr>
      </p:pic>
      <p:pic>
        <p:nvPicPr>
          <p:cNvPr id="14" name="Picture 13" descr="Graphical user interface, text, application, website&#10;&#10;Description automatically generated">
            <a:extLst>
              <a:ext uri="{FF2B5EF4-FFF2-40B4-BE49-F238E27FC236}">
                <a16:creationId xmlns:a16="http://schemas.microsoft.com/office/drawing/2014/main" id="{B10A83F8-E084-244F-969A-C08861BD9BAD}"/>
              </a:ext>
            </a:extLst>
          </p:cNvPr>
          <p:cNvPicPr>
            <a:picLocks noChangeAspect="1"/>
          </p:cNvPicPr>
          <p:nvPr/>
        </p:nvPicPr>
        <p:blipFill rotWithShape="1">
          <a:blip r:embed="rId4"/>
          <a:srcRect l="52638"/>
          <a:stretch/>
        </p:blipFill>
        <p:spPr>
          <a:xfrm>
            <a:off x="8064511" y="1298438"/>
            <a:ext cx="3836503" cy="3939575"/>
          </a:xfrm>
          <a:prstGeom prst="rect">
            <a:avLst/>
          </a:prstGeom>
          <a:ln>
            <a:solidFill>
              <a:schemeClr val="tx1">
                <a:lumMod val="95000"/>
                <a:lumOff val="5000"/>
              </a:schemeClr>
            </a:solidFill>
          </a:ln>
        </p:spPr>
      </p:pic>
      <p:sp>
        <p:nvSpPr>
          <p:cNvPr id="2" name="Slide Number Placeholder 3">
            <a:extLst>
              <a:ext uri="{FF2B5EF4-FFF2-40B4-BE49-F238E27FC236}">
                <a16:creationId xmlns:a16="http://schemas.microsoft.com/office/drawing/2014/main" id="{E74D0809-457C-5E2C-4DE3-881E630D6DD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47</a:t>
            </a:fld>
            <a:endParaRPr lang="en-US" dirty="0">
              <a:solidFill>
                <a:srgbClr val="000000"/>
              </a:solidFill>
              <a:cs typeface="ＭＳ Ｐゴシック" charset="0"/>
            </a:endParaRPr>
          </a:p>
        </p:txBody>
      </p:sp>
    </p:spTree>
    <p:extLst>
      <p:ext uri="{BB962C8B-B14F-4D97-AF65-F5344CB8AC3E}">
        <p14:creationId xmlns:p14="http://schemas.microsoft.com/office/powerpoint/2010/main" val="2464514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EA5BBCD5-1EC9-1782-835C-5AC122778313}"/>
              </a:ext>
            </a:extLst>
          </p:cNvPr>
          <p:cNvPicPr>
            <a:picLocks noChangeAspect="1"/>
          </p:cNvPicPr>
          <p:nvPr/>
        </p:nvPicPr>
        <p:blipFill>
          <a:blip r:embed="rId2"/>
          <a:srcRect l="6043" r="25085"/>
          <a:stretch/>
        </p:blipFill>
        <p:spPr>
          <a:xfrm>
            <a:off x="196770" y="467135"/>
            <a:ext cx="4062714" cy="5051148"/>
          </a:xfrm>
          <a:prstGeom prst="rect">
            <a:avLst/>
          </a:prstGeom>
        </p:spPr>
      </p:pic>
      <p:graphicFrame>
        <p:nvGraphicFramePr>
          <p:cNvPr id="3" name="Table 5">
            <a:extLst>
              <a:ext uri="{FF2B5EF4-FFF2-40B4-BE49-F238E27FC236}">
                <a16:creationId xmlns:a16="http://schemas.microsoft.com/office/drawing/2014/main" id="{DE51B6B7-06A4-5A43-E5CC-59C80AB01876}"/>
              </a:ext>
            </a:extLst>
          </p:cNvPr>
          <p:cNvGraphicFramePr>
            <a:graphicFrameLocks noGrp="1"/>
          </p:cNvGraphicFramePr>
          <p:nvPr>
            <p:extLst>
              <p:ext uri="{D42A27DB-BD31-4B8C-83A1-F6EECF244321}">
                <p14:modId xmlns:p14="http://schemas.microsoft.com/office/powerpoint/2010/main" val="518860319"/>
              </p:ext>
            </p:extLst>
          </p:nvPr>
        </p:nvGraphicFramePr>
        <p:xfrm>
          <a:off x="4564283" y="467135"/>
          <a:ext cx="7430947" cy="6294120"/>
        </p:xfrm>
        <a:graphic>
          <a:graphicData uri="http://schemas.openxmlformats.org/drawingml/2006/table">
            <a:tbl>
              <a:tblPr firstRow="1" bandRow="1">
                <a:tableStyleId>{5C22544A-7EE6-4342-B048-85BDC9FD1C3A}</a:tableStyleId>
              </a:tblPr>
              <a:tblGrid>
                <a:gridCol w="7430947">
                  <a:extLst>
                    <a:ext uri="{9D8B030D-6E8A-4147-A177-3AD203B41FA5}">
                      <a16:colId xmlns:a16="http://schemas.microsoft.com/office/drawing/2014/main" val="3034612417"/>
                    </a:ext>
                  </a:extLst>
                </a:gridCol>
              </a:tblGrid>
              <a:tr h="5914663">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Courier" pitchFamily="2" charset="0"/>
                        </a:rPr>
                        <a:t># comment: activate packages for performing GIS in R</a:t>
                      </a:r>
                    </a:p>
                    <a:p>
                      <a:r>
                        <a:rPr lang="en-US" sz="1100" b="0" dirty="0">
                          <a:solidFill>
                            <a:schemeClr val="tx1"/>
                          </a:solidFill>
                          <a:latin typeface="Courier" pitchFamily="2" charset="0"/>
                        </a:rPr>
                        <a:t>library("sf")</a:t>
                      </a:r>
                    </a:p>
                    <a:p>
                      <a:r>
                        <a:rPr lang="en-US" sz="1100" b="0" dirty="0">
                          <a:solidFill>
                            <a:schemeClr val="tx1"/>
                          </a:solidFill>
                          <a:latin typeface="Courier" pitchFamily="2" charset="0"/>
                        </a:rPr>
                        <a:t>library("tmap")</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1100" dirty="0">
                        <a:solidFill>
                          <a:schemeClr val="tx1"/>
                        </a:solidFill>
                        <a:latin typeface="Courier" pitchFamily="2" charset="0"/>
                      </a:endParaRPr>
                    </a:p>
                    <a:p>
                      <a:r>
                        <a:rPr lang="en-US" sz="1100" dirty="0">
                          <a:solidFill>
                            <a:schemeClr val="tx1"/>
                          </a:solidFill>
                          <a:latin typeface="Courier" pitchFamily="2" charset="0"/>
                        </a:rPr>
                        <a:t># comment: add neighbourhood shapefile w/mosquito infestation data using </a:t>
                      </a:r>
                      <a:r>
                        <a:rPr lang="en-US" sz="1100" dirty="0" err="1">
                          <a:solidFill>
                            <a:schemeClr val="tx1"/>
                          </a:solidFill>
                          <a:latin typeface="Courier" pitchFamily="2" charset="0"/>
                        </a:rPr>
                        <a:t>read_sf</a:t>
                      </a:r>
                      <a:r>
                        <a:rPr lang="en-US" sz="1100" dirty="0">
                          <a:solidFill>
                            <a:schemeClr val="tx1"/>
                          </a:solidFill>
                          <a:latin typeface="Courier" pitchFamily="2" charset="0"/>
                        </a:rPr>
                        <a:t>()</a:t>
                      </a:r>
                    </a:p>
                    <a:p>
                      <a:r>
                        <a:rPr lang="en-US" sz="1100" b="0" dirty="0" err="1">
                          <a:solidFill>
                            <a:schemeClr val="tx1"/>
                          </a:solidFill>
                          <a:latin typeface="Courier" pitchFamily="2" charset="0"/>
                        </a:rPr>
                        <a:t>recife.neighbourhoods</a:t>
                      </a:r>
                      <a:r>
                        <a:rPr lang="en-US" sz="1100" b="0" dirty="0">
                          <a:solidFill>
                            <a:schemeClr val="tx1"/>
                          </a:solidFill>
                          <a:latin typeface="Courier" pitchFamily="2" charset="0"/>
                        </a:rPr>
                        <a:t> &lt;- </a:t>
                      </a:r>
                      <a:r>
                        <a:rPr lang="en-US" sz="1100" b="0" dirty="0" err="1">
                          <a:solidFill>
                            <a:schemeClr val="tx1"/>
                          </a:solidFill>
                          <a:latin typeface="Courier" pitchFamily="2" charset="0"/>
                        </a:rPr>
                        <a:t>read_sf</a:t>
                      </a:r>
                      <a:r>
                        <a:rPr lang="en-US" sz="1100" b="0" dirty="0">
                          <a:solidFill>
                            <a:schemeClr val="tx1"/>
                          </a:solidFill>
                          <a:latin typeface="Courier" pitchFamily="2" charset="0"/>
                        </a:rPr>
                        <a:t>("Recife_neighb_epsg3857_fixed.shp")</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ourier" pitchFamily="2" charset="0"/>
                        </a:rPr>
                        <a:t>recife.healthzone</a:t>
                      </a:r>
                      <a:r>
                        <a:rPr lang="en-US" sz="1100" b="0" dirty="0">
                          <a:solidFill>
                            <a:schemeClr val="tx1"/>
                          </a:solidFill>
                          <a:latin typeface="Courier" pitchFamily="2" charset="0"/>
                        </a:rPr>
                        <a:t> &lt;- </a:t>
                      </a:r>
                      <a:r>
                        <a:rPr lang="en-US" sz="1100" b="0" dirty="0" err="1">
                          <a:solidFill>
                            <a:schemeClr val="tx1"/>
                          </a:solidFill>
                          <a:latin typeface="Courier" pitchFamily="2" charset="0"/>
                        </a:rPr>
                        <a:t>read_sf</a:t>
                      </a:r>
                      <a:r>
                        <a:rPr lang="en-US" sz="1100" b="0" dirty="0">
                          <a:solidFill>
                            <a:schemeClr val="tx1"/>
                          </a:solidFill>
                          <a:latin typeface="Courier" pitchFamily="2" charset="0"/>
                        </a:rPr>
                        <a:t>("Recife_regions_epsg3857_fixed.shp")</a:t>
                      </a:r>
                    </a:p>
                    <a:p>
                      <a:pPr lvl="0"/>
                      <a:endParaRPr lang="en-US" sz="1100" b="0" dirty="0">
                        <a:solidFill>
                          <a:schemeClr val="tx1"/>
                        </a:solidFill>
                        <a:latin typeface="Courier" pitchFamily="2" charset="0"/>
                      </a:endParaRPr>
                    </a:p>
                    <a:p>
                      <a:r>
                        <a:rPr lang="en-US" sz="1100" b="1" dirty="0">
                          <a:solidFill>
                            <a:schemeClr val="tx1"/>
                          </a:solidFill>
                          <a:latin typeface="Courier" pitchFamily="2" charset="0"/>
                        </a:rPr>
                        <a:t># </a:t>
                      </a:r>
                      <a:r>
                        <a:rPr lang="en-US" sz="1100" dirty="0">
                          <a:solidFill>
                            <a:schemeClr val="tx1"/>
                          </a:solidFill>
                          <a:latin typeface="Courier" pitchFamily="2" charset="0"/>
                        </a:rPr>
                        <a:t>comment: </a:t>
                      </a:r>
                      <a:r>
                        <a:rPr lang="en-US" sz="1100" b="1" dirty="0">
                          <a:solidFill>
                            <a:schemeClr val="tx1"/>
                          </a:solidFill>
                          <a:latin typeface="Courier" pitchFamily="2" charset="0"/>
                        </a:rPr>
                        <a:t>assigning labels for the risk estimate legends</a:t>
                      </a:r>
                    </a:p>
                    <a:p>
                      <a:pPr lvl="0"/>
                      <a:r>
                        <a:rPr lang="en-US" sz="1100" b="0" dirty="0" err="1">
                          <a:solidFill>
                            <a:schemeClr val="tx1"/>
                          </a:solidFill>
                          <a:latin typeface="Courier" pitchFamily="2" charset="0"/>
                        </a:rPr>
                        <a:t>RiskCategorylist</a:t>
                      </a:r>
                      <a:r>
                        <a:rPr lang="en-US" sz="1100" b="0" dirty="0">
                          <a:solidFill>
                            <a:schemeClr val="tx1"/>
                          </a:solidFill>
                          <a:latin typeface="Courier" pitchFamily="2" charset="0"/>
                        </a:rPr>
                        <a:t> &lt;- c(”\u2264 0.10", "0.11 to 0.25", "0.26 to 0.50", "0.51 to 0.75", "0.76 to 0.99","&gt;1.00 to 1.09", "1.10 to 1.24", "1.25 to 1.49", "1.50 to 1.74", "1.75 to 1.99", "2.00 to 2.99", ”\u2265 3.00")</a:t>
                      </a:r>
                    </a:p>
                    <a:p>
                      <a:pPr lvl="5"/>
                      <a:endParaRPr lang="en-US" sz="1100" b="0" dirty="0">
                        <a:solidFill>
                          <a:schemeClr val="tx1"/>
                        </a:solidFill>
                        <a:latin typeface="Courier" pitchFamily="2"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Courier" pitchFamily="2" charset="0"/>
                        </a:rPr>
                        <a:t># </a:t>
                      </a:r>
                      <a:r>
                        <a:rPr lang="en-US" sz="1100" dirty="0">
                          <a:solidFill>
                            <a:schemeClr val="tx1"/>
                          </a:solidFill>
                          <a:latin typeface="Courier" pitchFamily="2" charset="0"/>
                        </a:rPr>
                        <a:t>comment: </a:t>
                      </a:r>
                      <a:r>
                        <a:rPr lang="en-US" sz="1100" b="1" dirty="0">
                          <a:solidFill>
                            <a:schemeClr val="tx1"/>
                          </a:solidFill>
                          <a:latin typeface="Courier" pitchFamily="2" charset="0"/>
                        </a:rPr>
                        <a:t>generating the divergent color scheme from Blues to Red spectrum</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ourier" pitchFamily="2" charset="0"/>
                        </a:rPr>
                        <a:t>RRPalette</a:t>
                      </a:r>
                      <a:r>
                        <a:rPr lang="en-US" sz="1100" b="0" dirty="0">
                          <a:solidFill>
                            <a:schemeClr val="tx1"/>
                          </a:solidFill>
                          <a:latin typeface="Courier" pitchFamily="2" charset="0"/>
                        </a:rPr>
                        <a:t> &lt;- c("#33a6fe", "#65bafe", "#98cffe", "#cbe6fe", "#</a:t>
                      </a:r>
                      <a:r>
                        <a:rPr lang="en-US" sz="1100" b="0" dirty="0" err="1">
                          <a:solidFill>
                            <a:schemeClr val="tx1"/>
                          </a:solidFill>
                          <a:latin typeface="Courier" pitchFamily="2" charset="0"/>
                        </a:rPr>
                        <a:t>dfeffe</a:t>
                      </a:r>
                      <a:r>
                        <a:rPr lang="en-US" sz="1100" b="0" dirty="0">
                          <a:solidFill>
                            <a:schemeClr val="tx1"/>
                          </a:solidFill>
                          <a:latin typeface="Courier" pitchFamily="2" charset="0"/>
                        </a:rPr>
                        <a:t>", "#fef9f9", "#fed5d5", "#feb1b1", "#fe8e8e", "#fe6a6a", "#fe4646", "#fe2424", "#fe0000")</a:t>
                      </a:r>
                    </a:p>
                    <a:p>
                      <a:pPr lvl="0"/>
                      <a:endParaRPr lang="en-US" sz="1100" b="0" dirty="0">
                        <a:solidFill>
                          <a:schemeClr val="tx1"/>
                        </a:solidFill>
                        <a:latin typeface="Courier" pitchFamily="2" charset="0"/>
                      </a:endParaRPr>
                    </a:p>
                    <a:p>
                      <a:pPr lvl="0"/>
                      <a:r>
                        <a:rPr lang="en-US" sz="1100" b="1" dirty="0">
                          <a:solidFill>
                            <a:schemeClr val="tx1"/>
                          </a:solidFill>
                          <a:latin typeface="Courier" pitchFamily="2" charset="0"/>
                        </a:rPr>
                        <a:t># </a:t>
                      </a:r>
                      <a:r>
                        <a:rPr lang="en-US" sz="1100" dirty="0">
                          <a:solidFill>
                            <a:schemeClr val="tx1"/>
                          </a:solidFill>
                          <a:latin typeface="Courier" pitchFamily="2" charset="0"/>
                        </a:rPr>
                        <a:t>comment: </a:t>
                      </a:r>
                      <a:r>
                        <a:rPr lang="en-US" sz="1100" b="1" dirty="0">
                          <a:solidFill>
                            <a:schemeClr val="tx1"/>
                          </a:solidFill>
                          <a:latin typeface="Courier" pitchFamily="2" charset="0"/>
                        </a:rPr>
                        <a:t>map of risk of infestation</a:t>
                      </a:r>
                    </a:p>
                    <a:p>
                      <a:pPr lvl="0"/>
                      <a:r>
                        <a:rPr lang="en-US" sz="1100" b="0" dirty="0" err="1">
                          <a:solidFill>
                            <a:schemeClr val="tx1"/>
                          </a:solidFill>
                          <a:latin typeface="Courier" pitchFamily="2" charset="0"/>
                        </a:rPr>
                        <a:t>tm_shape</a:t>
                      </a:r>
                      <a:r>
                        <a:rPr lang="en-US" sz="1100" b="0" dirty="0">
                          <a:solidFill>
                            <a:schemeClr val="tx1"/>
                          </a:solidFill>
                          <a:latin typeface="Courier" pitchFamily="2" charset="0"/>
                        </a:rPr>
                        <a:t>(</a:t>
                      </a:r>
                      <a:r>
                        <a:rPr lang="en-US" sz="1100" b="0" dirty="0" err="1">
                          <a:solidFill>
                            <a:schemeClr val="tx1"/>
                          </a:solidFill>
                          <a:latin typeface="Courier" pitchFamily="2" charset="0"/>
                        </a:rPr>
                        <a:t>recife.neighbourhoods</a:t>
                      </a:r>
                      <a:r>
                        <a:rPr lang="en-US" sz="1100" b="0" dirty="0">
                          <a:solidFill>
                            <a:schemeClr val="tx1"/>
                          </a:solidFill>
                          <a:latin typeface="Courier" pitchFamily="2" charset="0"/>
                        </a:rPr>
                        <a:t>) +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tm_fill</a:t>
                      </a:r>
                      <a:r>
                        <a:rPr lang="en-US" sz="1100" b="0" dirty="0">
                          <a:solidFill>
                            <a:schemeClr val="tx1"/>
                          </a:solidFill>
                          <a:latin typeface="Courier" pitchFamily="2" charset="0"/>
                        </a:rPr>
                        <a:t>("</a:t>
                      </a:r>
                      <a:r>
                        <a:rPr lang="en-US" sz="1100" b="0" dirty="0" err="1">
                          <a:solidFill>
                            <a:schemeClr val="tx1"/>
                          </a:solidFill>
                          <a:latin typeface="Courier" pitchFamily="2" charset="0"/>
                        </a:rPr>
                        <a:t>RelativeRiskCat</a:t>
                      </a:r>
                      <a:r>
                        <a:rPr lang="en-US" sz="1100" b="0" dirty="0">
                          <a:solidFill>
                            <a:schemeClr val="tx1"/>
                          </a:solidFill>
                          <a:latin typeface="Courier" pitchFamily="2" charset="0"/>
                        </a:rPr>
                        <a:t>", </a:t>
                      </a:r>
                    </a:p>
                    <a:p>
                      <a:pPr lvl="0"/>
                      <a:r>
                        <a:rPr lang="en-US" sz="1100" b="0" dirty="0">
                          <a:solidFill>
                            <a:schemeClr val="tx1"/>
                          </a:solidFill>
                          <a:latin typeface="Courier" pitchFamily="2" charset="0"/>
                        </a:rPr>
                        <a:t>          style = "cat", </a:t>
                      </a:r>
                    </a:p>
                    <a:p>
                      <a:pPr lvl="0"/>
                      <a:r>
                        <a:rPr lang="en-US" sz="1100" b="0" dirty="0">
                          <a:solidFill>
                            <a:schemeClr val="tx1"/>
                          </a:solidFill>
                          <a:latin typeface="Courier" pitchFamily="2" charset="0"/>
                        </a:rPr>
                        <a:t>          title = "Infestation Risk", </a:t>
                      </a:r>
                    </a:p>
                    <a:p>
                      <a:pPr lvl="0"/>
                      <a:r>
                        <a:rPr lang="en-US" sz="1100" b="0" dirty="0">
                          <a:solidFill>
                            <a:schemeClr val="tx1"/>
                          </a:solidFill>
                          <a:latin typeface="Courier" pitchFamily="2" charset="0"/>
                        </a:rPr>
                        <a:t>          palette = </a:t>
                      </a:r>
                      <a:r>
                        <a:rPr lang="en-US" sz="1100" b="0" dirty="0" err="1">
                          <a:solidFill>
                            <a:schemeClr val="tx1"/>
                          </a:solidFill>
                          <a:latin typeface="Courier" pitchFamily="2" charset="0"/>
                        </a:rPr>
                        <a:t>RRPalette</a:t>
                      </a:r>
                      <a:r>
                        <a:rPr lang="en-US" sz="1100" b="0" dirty="0">
                          <a:solidFill>
                            <a:schemeClr val="tx1"/>
                          </a:solidFill>
                          <a:latin typeface="Courier" pitchFamily="2" charset="0"/>
                        </a:rPr>
                        <a:t>, </a:t>
                      </a:r>
                    </a:p>
                    <a:p>
                      <a:pPr lvl="0"/>
                      <a:r>
                        <a:rPr lang="en-US" sz="1100" b="0" dirty="0">
                          <a:solidFill>
                            <a:schemeClr val="tx1"/>
                          </a:solidFill>
                          <a:latin typeface="Courier" pitchFamily="2" charset="0"/>
                        </a:rPr>
                        <a:t>          labels = </a:t>
                      </a:r>
                      <a:r>
                        <a:rPr lang="en-US" sz="1100" b="0" dirty="0" err="1">
                          <a:solidFill>
                            <a:schemeClr val="tx1"/>
                          </a:solidFill>
                          <a:latin typeface="Courier" pitchFamily="2" charset="0"/>
                        </a:rPr>
                        <a:t>RiskCategorylist</a:t>
                      </a:r>
                      <a:r>
                        <a:rPr lang="en-US" sz="1100" b="0" dirty="0">
                          <a:solidFill>
                            <a:schemeClr val="tx1"/>
                          </a:solidFill>
                          <a:latin typeface="Courier" pitchFamily="2" charset="0"/>
                        </a:rPr>
                        <a:t>) +</a:t>
                      </a:r>
                    </a:p>
                    <a:p>
                      <a:pPr lvl="0"/>
                      <a:r>
                        <a:rPr lang="en-US" sz="1100" b="0" dirty="0" err="1">
                          <a:solidFill>
                            <a:schemeClr val="tx1"/>
                          </a:solidFill>
                          <a:latin typeface="Courier" pitchFamily="2" charset="0"/>
                        </a:rPr>
                        <a:t>tm_shape</a:t>
                      </a:r>
                      <a:r>
                        <a:rPr lang="en-US" sz="1100" b="0" dirty="0">
                          <a:solidFill>
                            <a:schemeClr val="tx1"/>
                          </a:solidFill>
                          <a:latin typeface="Courier" pitchFamily="2" charset="0"/>
                        </a:rPr>
                        <a:t>(</a:t>
                      </a:r>
                      <a:r>
                        <a:rPr lang="en-US" sz="1100" b="0" dirty="0" err="1">
                          <a:solidFill>
                            <a:schemeClr val="tx1"/>
                          </a:solidFill>
                          <a:latin typeface="Courier" pitchFamily="2" charset="0"/>
                        </a:rPr>
                        <a:t>recife.healthzone</a:t>
                      </a:r>
                      <a:r>
                        <a:rPr lang="en-US" sz="1100" b="0" dirty="0">
                          <a:solidFill>
                            <a:schemeClr val="tx1"/>
                          </a:solidFill>
                          <a:latin typeface="Courier" pitchFamily="2" charset="0"/>
                        </a:rPr>
                        <a:t>) +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tm_polygons</a:t>
                      </a:r>
                      <a:r>
                        <a:rPr lang="en-US" sz="1100" b="0" dirty="0">
                          <a:solidFill>
                            <a:schemeClr val="tx1"/>
                          </a:solidFill>
                          <a:latin typeface="Courier" pitchFamily="2" charset="0"/>
                        </a:rPr>
                        <a:t>(alpha = 0, </a:t>
                      </a:r>
                      <a:r>
                        <a:rPr lang="en-US" sz="1100" b="0" dirty="0" err="1">
                          <a:solidFill>
                            <a:schemeClr val="tx1"/>
                          </a:solidFill>
                          <a:latin typeface="Courier" pitchFamily="2" charset="0"/>
                        </a:rPr>
                        <a:t>border.alpha</a:t>
                      </a:r>
                      <a:r>
                        <a:rPr lang="en-US" sz="1100" b="0" dirty="0">
                          <a:solidFill>
                            <a:schemeClr val="tx1"/>
                          </a:solidFill>
                          <a:latin typeface="Courier" pitchFamily="2" charset="0"/>
                        </a:rPr>
                        <a:t> = 0.90)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tm_layout</a:t>
                      </a:r>
                      <a:r>
                        <a:rPr lang="en-US" sz="1100" b="0" dirty="0">
                          <a:solidFill>
                            <a:schemeClr val="tx1"/>
                          </a:solidFill>
                          <a:latin typeface="Courier" pitchFamily="2" charset="0"/>
                        </a:rPr>
                        <a:t>(frame = TRUE,</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main.title</a:t>
                      </a:r>
                      <a:r>
                        <a:rPr lang="en-US" sz="1100" b="0" dirty="0">
                          <a:solidFill>
                            <a:schemeClr val="tx1"/>
                          </a:solidFill>
                          <a:latin typeface="Courier" pitchFamily="2" charset="0"/>
                        </a:rPr>
                        <a:t> = "Mosquito Infestation in </a:t>
                      </a:r>
                      <a:r>
                        <a:rPr lang="en-US" sz="1100" b="0" dirty="0" err="1">
                          <a:solidFill>
                            <a:schemeClr val="tx1"/>
                          </a:solidFill>
                          <a:latin typeface="Courier" pitchFamily="2" charset="0"/>
                        </a:rPr>
                        <a:t>Neighbourhoods</a:t>
                      </a:r>
                      <a:r>
                        <a:rPr lang="en-US" sz="1100" b="0" dirty="0">
                          <a:solidFill>
                            <a:schemeClr val="tx1"/>
                          </a:solidFill>
                          <a:latin typeface="Courier" pitchFamily="2" charset="0"/>
                        </a:rPr>
                        <a:t> (Brazil)",</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main.title.size</a:t>
                      </a:r>
                      <a:r>
                        <a:rPr lang="en-US" sz="1100" b="0" dirty="0">
                          <a:solidFill>
                            <a:schemeClr val="tx1"/>
                          </a:solidFill>
                          <a:latin typeface="Courier" pitchFamily="2" charset="0"/>
                        </a:rPr>
                        <a:t> = 0.8,</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main.title.position</a:t>
                      </a:r>
                      <a:r>
                        <a:rPr lang="en-US" sz="1100" b="0" dirty="0">
                          <a:solidFill>
                            <a:schemeClr val="tx1"/>
                          </a:solidFill>
                          <a:latin typeface="Courier" pitchFamily="2" charset="0"/>
                        </a:rPr>
                        <a:t> = 0.02,</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main.title.fontface</a:t>
                      </a:r>
                      <a:r>
                        <a:rPr lang="en-US" sz="1100" b="0" dirty="0">
                          <a:solidFill>
                            <a:schemeClr val="tx1"/>
                          </a:solidFill>
                          <a:latin typeface="Courier" pitchFamily="2" charset="0"/>
                        </a:rPr>
                        <a:t> = 2,</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legend.outside</a:t>
                      </a:r>
                      <a:r>
                        <a:rPr lang="en-US" sz="1100" b="0" dirty="0">
                          <a:solidFill>
                            <a:schemeClr val="tx1"/>
                          </a:solidFill>
                          <a:latin typeface="Courier" pitchFamily="2" charset="0"/>
                        </a:rPr>
                        <a:t> = TRUE,</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legend.outside.position</a:t>
                      </a:r>
                      <a:r>
                        <a:rPr lang="en-US" sz="1100" b="0" dirty="0">
                          <a:solidFill>
                            <a:schemeClr val="tx1"/>
                          </a:solidFill>
                          <a:latin typeface="Courier" pitchFamily="2" charset="0"/>
                        </a:rPr>
                        <a:t> = "right",</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legend.title.size</a:t>
                      </a:r>
                      <a:r>
                        <a:rPr lang="en-US" sz="1100" b="0" dirty="0">
                          <a:solidFill>
                            <a:schemeClr val="tx1"/>
                          </a:solidFill>
                          <a:latin typeface="Courier" pitchFamily="2" charset="0"/>
                        </a:rPr>
                        <a:t> = 0.8,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legend.text.size</a:t>
                      </a:r>
                      <a:r>
                        <a:rPr lang="en-US" sz="1100" b="0" dirty="0">
                          <a:solidFill>
                            <a:schemeClr val="tx1"/>
                          </a:solidFill>
                          <a:latin typeface="Courier" pitchFamily="2" charset="0"/>
                        </a:rPr>
                        <a:t> = 0.7)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tm_scale_bar</a:t>
                      </a:r>
                      <a:r>
                        <a:rPr lang="en-US" sz="1100" b="0" dirty="0">
                          <a:solidFill>
                            <a:schemeClr val="tx1"/>
                          </a:solidFill>
                          <a:latin typeface="Courier" pitchFamily="2" charset="0"/>
                        </a:rPr>
                        <a:t>(position = c("left", "bottom")) +</a:t>
                      </a:r>
                    </a:p>
                    <a:p>
                      <a:pPr lvl="0"/>
                      <a:r>
                        <a:rPr lang="en-US" sz="1100" b="0" dirty="0">
                          <a:solidFill>
                            <a:schemeClr val="tx1"/>
                          </a:solidFill>
                          <a:latin typeface="Courier" pitchFamily="2" charset="0"/>
                        </a:rPr>
                        <a:t>  </a:t>
                      </a:r>
                      <a:r>
                        <a:rPr lang="en-US" sz="1100" b="0" dirty="0" err="1">
                          <a:solidFill>
                            <a:schemeClr val="tx1"/>
                          </a:solidFill>
                          <a:latin typeface="Courier" pitchFamily="2" charset="0"/>
                        </a:rPr>
                        <a:t>tm_compass</a:t>
                      </a:r>
                      <a:r>
                        <a:rPr lang="en-US" sz="1100" b="0" dirty="0">
                          <a:solidFill>
                            <a:schemeClr val="tx1"/>
                          </a:solidFill>
                          <a:latin typeface="Courier" pitchFamily="2" charset="0"/>
                        </a:rPr>
                        <a:t>(type = "radar", </a:t>
                      </a:r>
                      <a:r>
                        <a:rPr lang="en-US" sz="1100" b="0" dirty="0" err="1">
                          <a:solidFill>
                            <a:schemeClr val="tx1"/>
                          </a:solidFill>
                          <a:latin typeface="Courier" pitchFamily="2" charset="0"/>
                        </a:rPr>
                        <a:t>show.labels</a:t>
                      </a:r>
                      <a:r>
                        <a:rPr lang="en-US" sz="1100" b="0" dirty="0">
                          <a:solidFill>
                            <a:schemeClr val="tx1"/>
                          </a:solidFill>
                          <a:latin typeface="Courier" pitchFamily="2" charset="0"/>
                        </a:rPr>
                        <a:t> = 2, position = c("right", "top"))</a:t>
                      </a:r>
                    </a:p>
                  </a:txBody>
                  <a:tcPr>
                    <a:solidFill>
                      <a:schemeClr val="bg1">
                        <a:lumMod val="95000"/>
                      </a:schemeClr>
                    </a:solidFill>
                  </a:tcPr>
                </a:tc>
                <a:extLst>
                  <a:ext uri="{0D108BD9-81ED-4DB2-BD59-A6C34878D82A}">
                    <a16:rowId xmlns:a16="http://schemas.microsoft.com/office/drawing/2014/main" val="2412366968"/>
                  </a:ext>
                </a:extLst>
              </a:tr>
            </a:tbl>
          </a:graphicData>
        </a:graphic>
      </p:graphicFrame>
      <p:sp>
        <p:nvSpPr>
          <p:cNvPr id="5" name="Slide Number Placeholder 3">
            <a:extLst>
              <a:ext uri="{FF2B5EF4-FFF2-40B4-BE49-F238E27FC236}">
                <a16:creationId xmlns:a16="http://schemas.microsoft.com/office/drawing/2014/main" id="{A12D301D-244B-5A07-8C32-07050218001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48</a:t>
            </a:fld>
            <a:endParaRPr lang="en-US" dirty="0">
              <a:solidFill>
                <a:srgbClr val="000000"/>
              </a:solidFill>
              <a:cs typeface="ＭＳ Ｐゴシック" charset="0"/>
            </a:endParaRPr>
          </a:p>
        </p:txBody>
      </p:sp>
      <p:sp>
        <p:nvSpPr>
          <p:cNvPr id="6" name="Content Placeholder 2">
            <a:extLst>
              <a:ext uri="{FF2B5EF4-FFF2-40B4-BE49-F238E27FC236}">
                <a16:creationId xmlns:a16="http://schemas.microsoft.com/office/drawing/2014/main" id="{8C29206A-C846-C60C-5277-1F2A2E85DDD1}"/>
              </a:ext>
            </a:extLst>
          </p:cNvPr>
          <p:cNvSpPr txBox="1">
            <a:spLocks/>
          </p:cNvSpPr>
          <p:nvPr/>
        </p:nvSpPr>
        <p:spPr>
          <a:xfrm>
            <a:off x="196770" y="59416"/>
            <a:ext cx="11367615" cy="561427"/>
          </a:xfrm>
          <a:prstGeom prst="rect">
            <a:avLst/>
          </a:prstGeom>
          <a:ln>
            <a:no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latin typeface="Helvetica" pitchFamily="2" charset="0"/>
                <a:ea typeface="Helvetica Neue Condensed" panose="02000503000000020004" pitchFamily="2" charset="0"/>
                <a:cs typeface="Helvetica Neue Condensed" panose="02000503000000020004" pitchFamily="2" charset="0"/>
              </a:rPr>
              <a:t>Example of a basic code structure in RStudio</a:t>
            </a:r>
          </a:p>
          <a:p>
            <a:pPr marL="457200" indent="-457200">
              <a:buFont typeface="Arial" panose="020B0604020202020204" pitchFamily="34" charset="0"/>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panose="020B0604020202020204" pitchFamily="34" charse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panose="020B0604020202020204" pitchFamily="34" charse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1852226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C7C957-0A25-03EE-BB34-96AADFD19DFD}"/>
            </a:ext>
          </a:extLst>
        </p:cNvPr>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7CC216F-0EEF-3F8F-EA81-62199D8FA887}"/>
              </a:ext>
            </a:extLst>
          </p:cNvPr>
          <p:cNvPicPr>
            <a:picLocks noChangeAspect="1"/>
          </p:cNvPicPr>
          <p:nvPr/>
        </p:nvPicPr>
        <p:blipFill>
          <a:blip r:embed="rId3"/>
          <a:stretch>
            <a:fillRect/>
          </a:stretch>
        </p:blipFill>
        <p:spPr>
          <a:xfrm>
            <a:off x="2929726" y="1435135"/>
            <a:ext cx="2674835" cy="3482858"/>
          </a:xfrm>
          <a:prstGeom prst="rect">
            <a:avLst/>
          </a:prstGeom>
        </p:spPr>
      </p:pic>
      <p:pic>
        <p:nvPicPr>
          <p:cNvPr id="7" name="Picture 6" descr="Website&#10;&#10;Description automatically generated with medium confidence">
            <a:extLst>
              <a:ext uri="{FF2B5EF4-FFF2-40B4-BE49-F238E27FC236}">
                <a16:creationId xmlns:a16="http://schemas.microsoft.com/office/drawing/2014/main" id="{8125A9F1-3358-34EF-50C2-FCE4B77F9F6E}"/>
              </a:ext>
            </a:extLst>
          </p:cNvPr>
          <p:cNvPicPr>
            <a:picLocks noChangeAspect="1"/>
          </p:cNvPicPr>
          <p:nvPr/>
        </p:nvPicPr>
        <p:blipFill>
          <a:blip r:embed="rId4"/>
          <a:stretch>
            <a:fillRect/>
          </a:stretch>
        </p:blipFill>
        <p:spPr>
          <a:xfrm>
            <a:off x="6078793" y="1456231"/>
            <a:ext cx="2063869" cy="2573135"/>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ECAEC415-35FC-2B02-C7A3-27A76E1D2E6D}"/>
              </a:ext>
            </a:extLst>
          </p:cNvPr>
          <p:cNvPicPr>
            <a:picLocks noChangeAspect="1"/>
          </p:cNvPicPr>
          <p:nvPr/>
        </p:nvPicPr>
        <p:blipFill>
          <a:blip r:embed="rId5"/>
          <a:stretch>
            <a:fillRect/>
          </a:stretch>
        </p:blipFill>
        <p:spPr>
          <a:xfrm>
            <a:off x="152344" y="1435135"/>
            <a:ext cx="2674834" cy="3464810"/>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A24766C1-8BDA-8C16-4674-B4FCAEC1AC35}"/>
              </a:ext>
            </a:extLst>
          </p:cNvPr>
          <p:cNvPicPr>
            <a:picLocks noChangeAspect="1"/>
          </p:cNvPicPr>
          <p:nvPr/>
        </p:nvPicPr>
        <p:blipFill>
          <a:blip r:embed="rId6"/>
          <a:stretch>
            <a:fillRect/>
          </a:stretch>
        </p:blipFill>
        <p:spPr>
          <a:xfrm>
            <a:off x="8363485" y="1435135"/>
            <a:ext cx="1838713" cy="2616442"/>
          </a:xfrm>
          <a:prstGeom prst="rect">
            <a:avLst/>
          </a:prstGeom>
        </p:spPr>
      </p:pic>
      <p:pic>
        <p:nvPicPr>
          <p:cNvPr id="17" name="Picture 16" descr="Diagram&#10;&#10;Description automatically generated">
            <a:extLst>
              <a:ext uri="{FF2B5EF4-FFF2-40B4-BE49-F238E27FC236}">
                <a16:creationId xmlns:a16="http://schemas.microsoft.com/office/drawing/2014/main" id="{37307369-6EB8-C894-0E6F-B4C1C05654AF}"/>
              </a:ext>
            </a:extLst>
          </p:cNvPr>
          <p:cNvPicPr>
            <a:picLocks noChangeAspect="1"/>
          </p:cNvPicPr>
          <p:nvPr/>
        </p:nvPicPr>
        <p:blipFill>
          <a:blip r:embed="rId7"/>
          <a:stretch>
            <a:fillRect/>
          </a:stretch>
        </p:blipFill>
        <p:spPr>
          <a:xfrm>
            <a:off x="10423021" y="1435135"/>
            <a:ext cx="1768979" cy="2635169"/>
          </a:xfrm>
          <a:prstGeom prst="rect">
            <a:avLst/>
          </a:prstGeom>
        </p:spPr>
      </p:pic>
      <p:sp>
        <p:nvSpPr>
          <p:cNvPr id="18" name="TextBox 17">
            <a:extLst>
              <a:ext uri="{FF2B5EF4-FFF2-40B4-BE49-F238E27FC236}">
                <a16:creationId xmlns:a16="http://schemas.microsoft.com/office/drawing/2014/main" id="{5425FD38-990D-625A-4E34-B3D347A02AEF}"/>
              </a:ext>
            </a:extLst>
          </p:cNvPr>
          <p:cNvSpPr txBox="1"/>
          <p:nvPr/>
        </p:nvSpPr>
        <p:spPr>
          <a:xfrm>
            <a:off x="2827178" y="827103"/>
            <a:ext cx="6755981"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Recommended Books for learning Spatial Data Science</a:t>
            </a:r>
          </a:p>
        </p:txBody>
      </p:sp>
      <p:sp>
        <p:nvSpPr>
          <p:cNvPr id="19" name="TextBox 18">
            <a:extLst>
              <a:ext uri="{FF2B5EF4-FFF2-40B4-BE49-F238E27FC236}">
                <a16:creationId xmlns:a16="http://schemas.microsoft.com/office/drawing/2014/main" id="{4AECF7BC-DE04-F169-69A7-BE9A1F8B43CD}"/>
              </a:ext>
            </a:extLst>
          </p:cNvPr>
          <p:cNvSpPr txBox="1"/>
          <p:nvPr/>
        </p:nvSpPr>
        <p:spPr>
          <a:xfrm>
            <a:off x="229257" y="5050206"/>
            <a:ext cx="5375304"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High recommendation for the mastery of basic theory and principles of spatial analysis</a:t>
            </a:r>
          </a:p>
        </p:txBody>
      </p:sp>
      <p:sp>
        <p:nvSpPr>
          <p:cNvPr id="20" name="TextBox 19">
            <a:extLst>
              <a:ext uri="{FF2B5EF4-FFF2-40B4-BE49-F238E27FC236}">
                <a16:creationId xmlns:a16="http://schemas.microsoft.com/office/drawing/2014/main" id="{1B64E3AC-2F34-1A30-25A9-A5C366A049F9}"/>
              </a:ext>
            </a:extLst>
          </p:cNvPr>
          <p:cNvSpPr txBox="1"/>
          <p:nvPr/>
        </p:nvSpPr>
        <p:spPr>
          <a:xfrm>
            <a:off x="6010427" y="4201397"/>
            <a:ext cx="6051906"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High recommendation for the coding experience and execution of spatial analysis in R</a:t>
            </a:r>
          </a:p>
        </p:txBody>
      </p:sp>
      <p:sp>
        <p:nvSpPr>
          <p:cNvPr id="3" name="Slide Number Placeholder 3">
            <a:extLst>
              <a:ext uri="{FF2B5EF4-FFF2-40B4-BE49-F238E27FC236}">
                <a16:creationId xmlns:a16="http://schemas.microsoft.com/office/drawing/2014/main" id="{A5AD4F05-F2FA-B55F-2E87-2E8BD1C73A3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49</a:t>
            </a:fld>
            <a:endParaRPr lang="en-US" dirty="0">
              <a:solidFill>
                <a:srgbClr val="000000"/>
              </a:solidFill>
              <a:cs typeface="ＭＳ Ｐゴシック" charset="0"/>
            </a:endParaRPr>
          </a:p>
        </p:txBody>
      </p:sp>
      <p:sp>
        <p:nvSpPr>
          <p:cNvPr id="4" name="TextBox 3">
            <a:extLst>
              <a:ext uri="{FF2B5EF4-FFF2-40B4-BE49-F238E27FC236}">
                <a16:creationId xmlns:a16="http://schemas.microsoft.com/office/drawing/2014/main" id="{53E49AF2-ED47-024C-1E78-F80550D11C43}"/>
              </a:ext>
            </a:extLst>
          </p:cNvPr>
          <p:cNvSpPr txBox="1"/>
          <p:nvPr/>
        </p:nvSpPr>
        <p:spPr>
          <a:xfrm>
            <a:off x="152344" y="114798"/>
            <a:ext cx="11572463" cy="369332"/>
          </a:xfrm>
          <a:prstGeom prst="rect">
            <a:avLst/>
          </a:prstGeom>
          <a:solidFill>
            <a:schemeClr val="accent1">
              <a:lumMod val="20000"/>
              <a:lumOff val="80000"/>
            </a:schemeClr>
          </a:solidFill>
          <a:ln>
            <a:solidFill>
              <a:schemeClr val="accent1">
                <a:lumMod val="20000"/>
                <a:lumOff val="80000"/>
              </a:schemeClr>
            </a:solidFill>
          </a:ln>
        </p:spPr>
        <p:txBody>
          <a:bodyPr wrap="none" rtlCol="0">
            <a:spAutoFit/>
          </a:bodyPr>
          <a:lstStyle/>
          <a:p>
            <a:r>
              <a:rPr lang="en-GB" b="1" dirty="0">
                <a:latin typeface="Arial" panose="020B0604020202020204" pitchFamily="34" charset="0"/>
                <a:cs typeface="Arial" panose="020B0604020202020204" pitchFamily="34" charset="0"/>
              </a:rPr>
              <a:t>Access to tomorrow’s practical session: </a:t>
            </a:r>
            <a:r>
              <a:rPr lang="en-GB" b="1" dirty="0">
                <a:latin typeface="Arial" panose="020B0604020202020204" pitchFamily="34" charset="0"/>
                <a:cs typeface="Arial" panose="020B0604020202020204" pitchFamily="34" charset="0"/>
                <a:hlinkClick r:id="rId8"/>
              </a:rPr>
              <a:t>https://uclpg-msc-sgds.github.io/BISemWeb2025/00-index.html</a:t>
            </a:r>
            <a:r>
              <a:rPr lang="en-GB" b="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53933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129764" y="1090144"/>
            <a:ext cx="9878014" cy="1546788"/>
          </a:xfrm>
          <a:ln>
            <a:noFill/>
          </a:ln>
        </p:spPr>
        <p:txBody>
          <a:bodyPr>
            <a:normAutofit/>
          </a:bodyPr>
          <a:lstStyle/>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Waldo Rudolph Tobler (1930 – 2018)</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Tobler’s First Law of Geography on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everything is related to everything else, but near things are more related to distant things</a:t>
            </a:r>
            <a:r>
              <a:rPr lang="en-US" sz="1800" b="1"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8" name="Content Placeholder 3" descr="A picture containing person, person&#10;&#10;Description automatically generated">
            <a:extLst>
              <a:ext uri="{FF2B5EF4-FFF2-40B4-BE49-F238E27FC236}">
                <a16:creationId xmlns:a16="http://schemas.microsoft.com/office/drawing/2014/main" id="{07E1B77A-643C-E044-9B26-E4DA78044401}"/>
              </a:ext>
            </a:extLst>
          </p:cNvPr>
          <p:cNvPicPr>
            <a:picLocks noChangeAspect="1"/>
          </p:cNvPicPr>
          <p:nvPr/>
        </p:nvPicPr>
        <p:blipFill>
          <a:blip r:embed="rId3"/>
          <a:stretch>
            <a:fillRect/>
          </a:stretch>
        </p:blipFill>
        <p:spPr>
          <a:xfrm>
            <a:off x="462447" y="1134066"/>
            <a:ext cx="1114959" cy="1427147"/>
          </a:xfrm>
          <a:prstGeom prst="rect">
            <a:avLst/>
          </a:prstGeom>
        </p:spPr>
      </p:pic>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462447" y="2797992"/>
            <a:ext cx="11545331" cy="3055808"/>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This first law is the foundation of the fundamental concepts of spatial </a:t>
            </a:r>
            <a:r>
              <a:rPr lang="en-US" sz="1800" b="1" dirty="0">
                <a:latin typeface="Helvetica Neue" panose="02000503000000020004" pitchFamily="2" charset="0"/>
                <a:ea typeface="Helvetica Neue" panose="02000503000000020004" pitchFamily="2" charset="0"/>
                <a:cs typeface="Helvetica Neue" panose="02000503000000020004" pitchFamily="2" charset="0"/>
              </a:rPr>
              <a:t>dependence. </a:t>
            </a:r>
            <a:r>
              <a:rPr lang="en-US" sz="1800" dirty="0">
                <a:latin typeface="Helvetica Neue" panose="02000503000000020004" pitchFamily="2" charset="0"/>
                <a:ea typeface="Helvetica Neue" panose="02000503000000020004" pitchFamily="2" charset="0"/>
                <a:cs typeface="Helvetica Neue" panose="02000503000000020004" pitchFamily="2" charset="0"/>
              </a:rPr>
              <a:t>It is integrated to most of the families of models in spatial statistics </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Very important concepts to keep in mind when you think about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spatial dependence</a:t>
            </a:r>
            <a:r>
              <a:rPr lang="en-US" sz="1800" b="1"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Font typeface="Arial" panose="020B0604020202020204" pitchFamily="34" charset="0"/>
              <a:buNone/>
            </a:pPr>
            <a:endPar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1800" b="1" dirty="0">
                <a:latin typeface="Helvetica Neue" panose="02000503000000020004" pitchFamily="2" charset="0"/>
                <a:ea typeface="Helvetica Neue" panose="02000503000000020004" pitchFamily="2" charset="0"/>
                <a:cs typeface="Helvetica Neue" panose="02000503000000020004" pitchFamily="2" charset="0"/>
              </a:rPr>
              <a:t>Spatial Autocorrelation</a:t>
            </a:r>
          </a:p>
          <a:p>
            <a:pPr>
              <a:buFont typeface="Wingdings" pitchFamily="2" charset="2"/>
              <a:buChar char="§"/>
            </a:pPr>
            <a:r>
              <a:rPr lang="en-US" sz="1800" b="1" dirty="0">
                <a:latin typeface="Helvetica Neue" panose="02000503000000020004" pitchFamily="2" charset="0"/>
                <a:ea typeface="Helvetica Neue" panose="02000503000000020004" pitchFamily="2" charset="0"/>
                <a:cs typeface="Helvetica Neue" panose="02000503000000020004" pitchFamily="2" charset="0"/>
              </a:rPr>
              <a:t>Distance Decay</a:t>
            </a:r>
          </a:p>
          <a:p>
            <a:pPr>
              <a:buFont typeface="Wingdings" pitchFamily="2" charset="2"/>
              <a:buChar char="§"/>
            </a:pPr>
            <a:r>
              <a:rPr lang="en-US" sz="1800" b="1" dirty="0">
                <a:latin typeface="Helvetica Neue" panose="02000503000000020004" pitchFamily="2" charset="0"/>
                <a:ea typeface="Helvetica Neue" panose="02000503000000020004" pitchFamily="2" charset="0"/>
                <a:cs typeface="Helvetica Neue" panose="02000503000000020004" pitchFamily="2" charset="0"/>
              </a:rPr>
              <a:t>Spatial Spillover</a:t>
            </a:r>
          </a:p>
          <a:p>
            <a:pPr marL="0" indent="0">
              <a:buFont typeface="Arial" panose="020B0604020202020204" pitchFamily="34" charse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5" name="TextBox 4">
            <a:extLst>
              <a:ext uri="{FF2B5EF4-FFF2-40B4-BE49-F238E27FC236}">
                <a16:creationId xmlns:a16="http://schemas.microsoft.com/office/drawing/2014/main" id="{E81A24A0-C8CE-A8D1-C7DE-E66E3DD49842}"/>
              </a:ext>
            </a:extLst>
          </p:cNvPr>
          <p:cNvSpPr txBox="1"/>
          <p:nvPr/>
        </p:nvSpPr>
        <p:spPr>
          <a:xfrm>
            <a:off x="358752" y="339577"/>
            <a:ext cx="8699474" cy="523220"/>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First Law of Geography [1]</a:t>
            </a:r>
          </a:p>
        </p:txBody>
      </p:sp>
      <p:sp>
        <p:nvSpPr>
          <p:cNvPr id="6" name="Slide Number Placeholder 3">
            <a:extLst>
              <a:ext uri="{FF2B5EF4-FFF2-40B4-BE49-F238E27FC236}">
                <a16:creationId xmlns:a16="http://schemas.microsoft.com/office/drawing/2014/main" id="{9996E52D-218B-5601-C944-4B4BF1C7A1D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126367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59D3EFE-E59E-F740-9B3B-B0E5CE9FB6E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50</a:t>
            </a:fld>
            <a:endParaRPr lang="en-US" dirty="0">
              <a:solidFill>
                <a:srgbClr val="000000"/>
              </a:solidFill>
              <a:cs typeface="ＭＳ Ｐゴシック" charset="0"/>
            </a:endParaRPr>
          </a:p>
        </p:txBody>
      </p:sp>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spTree>
    <p:extLst>
      <p:ext uri="{BB962C8B-B14F-4D97-AF65-F5344CB8AC3E}">
        <p14:creationId xmlns:p14="http://schemas.microsoft.com/office/powerpoint/2010/main" val="393047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1B4BB35C-555B-5243-B725-1AD70FDDEBFC}"/>
              </a:ext>
            </a:extLst>
          </p:cNvPr>
          <p:cNvPicPr>
            <a:picLocks noChangeAspect="1"/>
          </p:cNvPicPr>
          <p:nvPr/>
        </p:nvPicPr>
        <p:blipFill>
          <a:blip r:embed="rId3"/>
          <a:stretch>
            <a:fillRect/>
          </a:stretch>
        </p:blipFill>
        <p:spPr>
          <a:xfrm>
            <a:off x="3478109" y="81023"/>
            <a:ext cx="8678244" cy="5205427"/>
          </a:xfrm>
          <a:prstGeom prst="rect">
            <a:avLst/>
          </a:prstGeom>
        </p:spPr>
      </p:pic>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35647" y="81019"/>
            <a:ext cx="3494719" cy="5558459"/>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What is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Spatial autocorrelation </a:t>
            </a:r>
            <a:r>
              <a:rPr lang="en-US" sz="1600" dirty="0">
                <a:latin typeface="Helvetica Neue" panose="02000503000000020004" pitchFamily="2" charset="0"/>
                <a:ea typeface="Helvetica Neue" panose="02000503000000020004" pitchFamily="2" charset="0"/>
                <a:cs typeface="Helvetica Neue" panose="02000503000000020004" pitchFamily="2" charset="0"/>
              </a:rPr>
              <a:t>in the context of Tobler’s theory?</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b="1" dirty="0">
                <a:latin typeface="Helvetica Neue" panose="02000503000000020004" pitchFamily="2" charset="0"/>
                <a:ea typeface="Helvetica Neue" panose="02000503000000020004" pitchFamily="2" charset="0"/>
                <a:cs typeface="Helvetica Neue" panose="02000503000000020004" pitchFamily="2" charset="0"/>
              </a:rPr>
              <a:t>“This simply refers to whether (or not) similar values cluster together over geographic space”</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Etymology (“</a:t>
            </a:r>
            <a:r>
              <a:rPr lang="en-US" sz="1600" b="1" dirty="0">
                <a:latin typeface="Helvetica Neue" panose="02000503000000020004" pitchFamily="2" charset="0"/>
                <a:ea typeface="Helvetica Neue" panose="02000503000000020004" pitchFamily="2" charset="0"/>
                <a:cs typeface="Helvetica Neue" panose="02000503000000020004" pitchFamily="2" charset="0"/>
              </a:rPr>
              <a:t>Auto</a:t>
            </a:r>
            <a:r>
              <a:rPr lang="en-US" sz="1600" dirty="0">
                <a:latin typeface="Helvetica Neue" panose="02000503000000020004" pitchFamily="2" charset="0"/>
                <a:ea typeface="Helvetica Neue" panose="02000503000000020004" pitchFamily="2" charset="0"/>
                <a:cs typeface="Helvetica Neue" panose="02000503000000020004" pitchFamily="2" charset="0"/>
              </a:rPr>
              <a:t>” means self; and “</a:t>
            </a:r>
            <a:r>
              <a:rPr lang="en-US" sz="1600" b="1" dirty="0">
                <a:latin typeface="Helvetica Neue" panose="02000503000000020004" pitchFamily="2" charset="0"/>
                <a:ea typeface="Helvetica Neue" panose="02000503000000020004" pitchFamily="2" charset="0"/>
                <a:cs typeface="Helvetica Neue" panose="02000503000000020004" pitchFamily="2" charset="0"/>
              </a:rPr>
              <a:t>correlation</a:t>
            </a:r>
            <a:r>
              <a:rPr lang="en-US" sz="1600" dirty="0">
                <a:latin typeface="Helvetica Neue" panose="02000503000000020004" pitchFamily="2" charset="0"/>
                <a:ea typeface="Helvetica Neue" panose="02000503000000020004" pitchFamily="2" charset="0"/>
                <a:cs typeface="Helvetica Neue" panose="02000503000000020004" pitchFamily="2" charset="0"/>
              </a:rPr>
              <a:t>” means the degree of relative correspondence)</a:t>
            </a:r>
          </a:p>
          <a:p>
            <a:pPr marL="0" indent="0">
              <a:buNone/>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Similar values that cluster together are said to have </a:t>
            </a:r>
            <a:r>
              <a:rPr lang="en-US" sz="1600" b="1" dirty="0">
                <a:latin typeface="Helvetica Neue" panose="02000503000000020004" pitchFamily="2" charset="0"/>
                <a:ea typeface="Helvetica Neue" panose="02000503000000020004" pitchFamily="2" charset="0"/>
                <a:cs typeface="Helvetica Neue" panose="02000503000000020004" pitchFamily="2" charset="0"/>
              </a:rPr>
              <a:t>positive spatial autocorrelation (&amp; spatially dependent)</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nSpc>
                <a:spcPct val="100000"/>
              </a:lnSpc>
              <a:spcBef>
                <a:spcPts val="0"/>
              </a:spcBef>
              <a:buNone/>
            </a:pPr>
            <a:r>
              <a:rPr lang="en-US"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Random patterns or values that cluster together are said to have </a:t>
            </a:r>
            <a:r>
              <a:rPr lang="en-US"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no</a:t>
            </a:r>
            <a:r>
              <a:rPr lang="en-US"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spatial autocorrelation (and thus no dependence)</a:t>
            </a:r>
          </a:p>
          <a:p>
            <a:pPr marL="0" lvl="0" indent="0">
              <a:lnSpc>
                <a:spcPct val="100000"/>
              </a:lnSpc>
              <a:spcBef>
                <a:spcPts val="0"/>
              </a:spcBef>
              <a:buNone/>
            </a:pPr>
            <a:endParaRPr lang="en-US"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i="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Rectangle 3">
            <a:extLst>
              <a:ext uri="{FF2B5EF4-FFF2-40B4-BE49-F238E27FC236}">
                <a16:creationId xmlns:a16="http://schemas.microsoft.com/office/drawing/2014/main" id="{FF8A2960-ABBD-FE41-98E8-7E01EF4A7689}"/>
              </a:ext>
            </a:extLst>
          </p:cNvPr>
          <p:cNvSpPr/>
          <p:nvPr/>
        </p:nvSpPr>
        <p:spPr>
          <a:xfrm>
            <a:off x="6886936" y="1242975"/>
            <a:ext cx="1018573" cy="552978"/>
          </a:xfrm>
          <a:prstGeom prst="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42FF6D-E9B3-7A4E-9E56-D0A31B052460}"/>
              </a:ext>
            </a:extLst>
          </p:cNvPr>
          <p:cNvSpPr/>
          <p:nvPr/>
        </p:nvSpPr>
        <p:spPr>
          <a:xfrm>
            <a:off x="9039828" y="3321934"/>
            <a:ext cx="891250" cy="7060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0849B5C-3936-D348-9D6B-33591FCC8B13}"/>
              </a:ext>
            </a:extLst>
          </p:cNvPr>
          <p:cNvSpPr/>
          <p:nvPr/>
        </p:nvSpPr>
        <p:spPr>
          <a:xfrm rot="19191908">
            <a:off x="7149784" y="2601328"/>
            <a:ext cx="1237464" cy="582826"/>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B415318-58C9-C14B-BC66-5DDFDEBE8C6A}"/>
              </a:ext>
            </a:extLst>
          </p:cNvPr>
          <p:cNvCxnSpPr/>
          <p:nvPr/>
        </p:nvCxnSpPr>
        <p:spPr>
          <a:xfrm>
            <a:off x="9433367" y="4027990"/>
            <a:ext cx="0" cy="16667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8F5284-7D3C-B54C-B3D6-1782596E876F}"/>
              </a:ext>
            </a:extLst>
          </p:cNvPr>
          <p:cNvSpPr txBox="1"/>
          <p:nvPr/>
        </p:nvSpPr>
        <p:spPr>
          <a:xfrm>
            <a:off x="8472668" y="5696624"/>
            <a:ext cx="1921397" cy="369332"/>
          </a:xfrm>
          <a:prstGeom prst="rect">
            <a:avLst/>
          </a:prstGeom>
          <a:noFill/>
        </p:spPr>
        <p:txBody>
          <a:bodyPr wrap="square" rtlCol="0">
            <a:spAutoFit/>
          </a:bodyPr>
          <a:lstStyle/>
          <a:p>
            <a:pPr algn="ctr"/>
            <a:r>
              <a:rPr lang="en-US" b="1" dirty="0">
                <a:solidFill>
                  <a:srgbClr val="FF0000"/>
                </a:solidFill>
                <a:latin typeface="Helvetica" pitchFamily="2" charset="0"/>
              </a:rPr>
              <a:t>Positive</a:t>
            </a:r>
          </a:p>
        </p:txBody>
      </p:sp>
      <p:cxnSp>
        <p:nvCxnSpPr>
          <p:cNvPr id="11" name="Straight Arrow Connector 10">
            <a:extLst>
              <a:ext uri="{FF2B5EF4-FFF2-40B4-BE49-F238E27FC236}">
                <a16:creationId xmlns:a16="http://schemas.microsoft.com/office/drawing/2014/main" id="{FF3E116B-0087-254E-BA7A-FECADC4D38CC}"/>
              </a:ext>
            </a:extLst>
          </p:cNvPr>
          <p:cNvCxnSpPr>
            <a:cxnSpLocks/>
          </p:cNvCxnSpPr>
          <p:nvPr/>
        </p:nvCxnSpPr>
        <p:spPr>
          <a:xfrm flipH="1">
            <a:off x="4187098" y="1784377"/>
            <a:ext cx="2733736" cy="3830648"/>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EB721C-99BB-8844-A001-550D70DF41E0}"/>
              </a:ext>
            </a:extLst>
          </p:cNvPr>
          <p:cNvSpPr txBox="1"/>
          <p:nvPr/>
        </p:nvSpPr>
        <p:spPr>
          <a:xfrm>
            <a:off x="3226399" y="5615025"/>
            <a:ext cx="1921397" cy="369332"/>
          </a:xfrm>
          <a:prstGeom prst="rect">
            <a:avLst/>
          </a:prstGeom>
          <a:noFill/>
        </p:spPr>
        <p:txBody>
          <a:bodyPr wrap="square" rtlCol="0">
            <a:spAutoFit/>
          </a:bodyPr>
          <a:lstStyle/>
          <a:p>
            <a:pPr algn="ctr"/>
            <a:r>
              <a:rPr lang="en-US" b="1" dirty="0">
                <a:solidFill>
                  <a:schemeClr val="accent1">
                    <a:lumMod val="50000"/>
                  </a:schemeClr>
                </a:solidFill>
                <a:latin typeface="Helvetica" pitchFamily="2" charset="0"/>
              </a:rPr>
              <a:t>Positive</a:t>
            </a:r>
          </a:p>
        </p:txBody>
      </p:sp>
      <p:cxnSp>
        <p:nvCxnSpPr>
          <p:cNvPr id="15" name="Straight Arrow Connector 14">
            <a:extLst>
              <a:ext uri="{FF2B5EF4-FFF2-40B4-BE49-F238E27FC236}">
                <a16:creationId xmlns:a16="http://schemas.microsoft.com/office/drawing/2014/main" id="{1CA77F1B-C1C8-0548-8D5E-3E8494F2137D}"/>
              </a:ext>
            </a:extLst>
          </p:cNvPr>
          <p:cNvCxnSpPr>
            <a:cxnSpLocks/>
          </p:cNvCxnSpPr>
          <p:nvPr/>
        </p:nvCxnSpPr>
        <p:spPr>
          <a:xfrm flipH="1">
            <a:off x="6734032" y="3487432"/>
            <a:ext cx="763336" cy="2127593"/>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E1A679-3638-E042-88C9-1647D8A47832}"/>
              </a:ext>
            </a:extLst>
          </p:cNvPr>
          <p:cNvSpPr txBox="1"/>
          <p:nvPr/>
        </p:nvSpPr>
        <p:spPr>
          <a:xfrm>
            <a:off x="5849533" y="5639478"/>
            <a:ext cx="1921397" cy="369332"/>
          </a:xfrm>
          <a:prstGeom prst="rect">
            <a:avLst/>
          </a:prstGeom>
          <a:noFill/>
        </p:spPr>
        <p:txBody>
          <a:bodyPr wrap="square" rtlCol="0">
            <a:spAutoFit/>
          </a:bodyPr>
          <a:lstStyle/>
          <a:p>
            <a:pPr algn="ctr"/>
            <a:r>
              <a:rPr lang="en-US" b="1" dirty="0">
                <a:solidFill>
                  <a:srgbClr val="FFFF00"/>
                </a:solidFill>
                <a:latin typeface="Helvetica" pitchFamily="2" charset="0"/>
              </a:rPr>
              <a:t>No patterns</a:t>
            </a:r>
          </a:p>
        </p:txBody>
      </p:sp>
      <p:sp>
        <p:nvSpPr>
          <p:cNvPr id="5" name="Slide Number Placeholder 3">
            <a:extLst>
              <a:ext uri="{FF2B5EF4-FFF2-40B4-BE49-F238E27FC236}">
                <a16:creationId xmlns:a16="http://schemas.microsoft.com/office/drawing/2014/main" id="{ACA60F2F-BB13-7D92-F88E-936D605D3F6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6</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38701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319216" y="491239"/>
            <a:ext cx="11553568" cy="4923930"/>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What is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Distance decay </a:t>
            </a:r>
            <a:r>
              <a:rPr lang="en-US" sz="1800" dirty="0">
                <a:latin typeface="Helvetica Neue" panose="02000503000000020004" pitchFamily="2" charset="0"/>
                <a:ea typeface="Helvetica Neue" panose="02000503000000020004" pitchFamily="2" charset="0"/>
                <a:cs typeface="Helvetica Neue" panose="02000503000000020004" pitchFamily="2" charset="0"/>
              </a:rPr>
              <a:t>in the context of Tobler’s theory?</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“This refers to the distance between two events (or objects) and their degree of interaction in space as distance vary.”</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In short, what distance decay (in the context of Tobler’s theory) says</a:t>
            </a:r>
            <a:r>
              <a:rPr lang="en-US" sz="1800" b="1" dirty="0">
                <a:latin typeface="Helvetica Neue" panose="02000503000000020004" pitchFamily="2" charset="0"/>
                <a:ea typeface="Helvetica Neue" panose="02000503000000020004" pitchFamily="2" charset="0"/>
                <a:cs typeface="Helvetica Neue" panose="02000503000000020004" pitchFamily="2" charset="0"/>
              </a:rPr>
              <a:t>:</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It dictates how objects interact. The larger the distance between two events in a space – the less is their interaction &amp; </a:t>
            </a:r>
            <a:r>
              <a:rPr lang="en-US" sz="1800" i="1" dirty="0">
                <a:latin typeface="Helvetica Neue" panose="02000503000000020004" pitchFamily="2" charset="0"/>
                <a:ea typeface="Helvetica Neue" panose="02000503000000020004" pitchFamily="2" charset="0"/>
                <a:cs typeface="Helvetica Neue" panose="02000503000000020004" pitchFamily="2" charset="0"/>
              </a:rPr>
              <a:t>vice versa</a:t>
            </a:r>
          </a:p>
          <a:p>
            <a:pPr marL="0" indent="0">
              <a:buNone/>
            </a:pPr>
            <a:endParaRPr lang="en-US" sz="1800" i="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Examples of where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Distance decay</a:t>
            </a:r>
            <a:r>
              <a:rPr lang="en-US" sz="1800" b="1" dirty="0">
                <a:latin typeface="Helvetica Neue" panose="02000503000000020004" pitchFamily="2" charset="0"/>
                <a:ea typeface="Helvetica Neue" panose="02000503000000020004" pitchFamily="2" charset="0"/>
                <a:cs typeface="Helvetica Neue" panose="02000503000000020004" pitchFamily="2" charset="0"/>
              </a:rPr>
              <a:t> manifests in studies cities and urban space:</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As distance from the focal point of a city center increases – high population density, taller buildings, and accessibility to multiple modes of transport decreases</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Housing marketing – house prices decreases, and in turn, residential mobility increases from expensive to affordable areas  </a:t>
            </a:r>
          </a:p>
          <a:p>
            <a:pPr marL="0" indent="0">
              <a:buNone/>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i="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Slide Number Placeholder 3">
            <a:extLst>
              <a:ext uri="{FF2B5EF4-FFF2-40B4-BE49-F238E27FC236}">
                <a16:creationId xmlns:a16="http://schemas.microsoft.com/office/drawing/2014/main" id="{DF380B2C-DD3A-618B-846B-6F072781954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7</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14912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line chart&#10;&#10;Description automatically generated">
            <a:extLst>
              <a:ext uri="{FF2B5EF4-FFF2-40B4-BE49-F238E27FC236}">
                <a16:creationId xmlns:a16="http://schemas.microsoft.com/office/drawing/2014/main" id="{6257422D-E2F4-604D-FECA-05B52DA16B68}"/>
              </a:ext>
            </a:extLst>
          </p:cNvPr>
          <p:cNvPicPr>
            <a:picLocks noChangeAspect="1"/>
          </p:cNvPicPr>
          <p:nvPr/>
        </p:nvPicPr>
        <p:blipFill>
          <a:blip r:embed="rId2"/>
          <a:stretch>
            <a:fillRect/>
          </a:stretch>
        </p:blipFill>
        <p:spPr>
          <a:xfrm>
            <a:off x="0" y="623551"/>
            <a:ext cx="4872696" cy="4761759"/>
          </a:xfrm>
          <a:prstGeom prst="rect">
            <a:avLst/>
          </a:prstGeom>
        </p:spPr>
      </p:pic>
      <p:pic>
        <p:nvPicPr>
          <p:cNvPr id="3" name="Picture 2" descr="Map&#10;&#10;Description automatically generated">
            <a:extLst>
              <a:ext uri="{FF2B5EF4-FFF2-40B4-BE49-F238E27FC236}">
                <a16:creationId xmlns:a16="http://schemas.microsoft.com/office/drawing/2014/main" id="{6A346C3A-9416-2D99-C658-67122932A726}"/>
              </a:ext>
            </a:extLst>
          </p:cNvPr>
          <p:cNvPicPr>
            <a:picLocks noChangeAspect="1"/>
          </p:cNvPicPr>
          <p:nvPr/>
        </p:nvPicPr>
        <p:blipFill>
          <a:blip r:embed="rId3"/>
          <a:stretch>
            <a:fillRect/>
          </a:stretch>
        </p:blipFill>
        <p:spPr>
          <a:xfrm>
            <a:off x="5332695" y="623551"/>
            <a:ext cx="5016199" cy="4625834"/>
          </a:xfrm>
          <a:prstGeom prst="rect">
            <a:avLst/>
          </a:prstGeom>
        </p:spPr>
      </p:pic>
      <p:sp>
        <p:nvSpPr>
          <p:cNvPr id="4" name="TextBox 3">
            <a:extLst>
              <a:ext uri="{FF2B5EF4-FFF2-40B4-BE49-F238E27FC236}">
                <a16:creationId xmlns:a16="http://schemas.microsoft.com/office/drawing/2014/main" id="{C0287304-A984-9322-2A18-940E7DD55932}"/>
              </a:ext>
            </a:extLst>
          </p:cNvPr>
          <p:cNvSpPr txBox="1"/>
          <p:nvPr/>
        </p:nvSpPr>
        <p:spPr>
          <a:xfrm>
            <a:off x="0" y="100331"/>
            <a:ext cx="9917711" cy="523220"/>
          </a:xfrm>
          <a:prstGeom prst="rect">
            <a:avLst/>
          </a:prstGeom>
          <a:noFill/>
        </p:spPr>
        <p:txBody>
          <a:bodyPr wrap="square" rtlCol="0">
            <a:spAutoFit/>
          </a:bodyPr>
          <a:lstStyle/>
          <a:p>
            <a:pPr algn="ctr"/>
            <a:r>
              <a:rPr lang="en-US" sz="1400" b="1" dirty="0">
                <a:latin typeface="Helvetica Neue" panose="02000503000000020004" pitchFamily="2" charset="0"/>
                <a:ea typeface="Helvetica Neue" panose="02000503000000020004" pitchFamily="2" charset="0"/>
                <a:cs typeface="Helvetica Neue" panose="02000503000000020004" pitchFamily="2" charset="0"/>
              </a:rPr>
              <a:t>Using Kriging to spatially predict areas with intense hookworm infection associated with socioeconomic deprivation in Northwestern Tanzania</a:t>
            </a:r>
          </a:p>
        </p:txBody>
      </p:sp>
      <p:sp>
        <p:nvSpPr>
          <p:cNvPr id="5" name="TextBox 4">
            <a:extLst>
              <a:ext uri="{FF2B5EF4-FFF2-40B4-BE49-F238E27FC236}">
                <a16:creationId xmlns:a16="http://schemas.microsoft.com/office/drawing/2014/main" id="{FF0688FB-3846-2856-AD0B-8B463AAC233B}"/>
              </a:ext>
            </a:extLst>
          </p:cNvPr>
          <p:cNvSpPr txBox="1"/>
          <p:nvPr/>
        </p:nvSpPr>
        <p:spPr>
          <a:xfrm>
            <a:off x="5305309" y="5257562"/>
            <a:ext cx="5520252" cy="1384995"/>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We have survey points (of villages) reporting prevalence of hookworm in Northwestern Tanzania. We assumed there some spatial dependence in the prevalence of hookworm in these locations to predict prevalence where there are no information (or points). We use this information on form the left panel to build our model for making geostatistical predictions.  </a:t>
            </a:r>
          </a:p>
        </p:txBody>
      </p:sp>
      <p:sp>
        <p:nvSpPr>
          <p:cNvPr id="6" name="TextBox 5">
            <a:extLst>
              <a:ext uri="{FF2B5EF4-FFF2-40B4-BE49-F238E27FC236}">
                <a16:creationId xmlns:a16="http://schemas.microsoft.com/office/drawing/2014/main" id="{420365CF-8049-5D3C-931A-466A5C55DC76}"/>
              </a:ext>
            </a:extLst>
          </p:cNvPr>
          <p:cNvSpPr txBox="1"/>
          <p:nvPr/>
        </p:nvSpPr>
        <p:spPr>
          <a:xfrm>
            <a:off x="114238" y="6090399"/>
            <a:ext cx="4644220" cy="738664"/>
          </a:xfrm>
          <a:prstGeom prst="rect">
            <a:avLst/>
          </a:prstGeom>
          <a:noFill/>
        </p:spPr>
        <p:txBody>
          <a:bodyPr wrap="non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We used the concept of distance decay, or in this</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‘separation distance’ to account for spatial dependence</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between our survey points</a:t>
            </a:r>
          </a:p>
        </p:txBody>
      </p:sp>
      <p:cxnSp>
        <p:nvCxnSpPr>
          <p:cNvPr id="8" name="Straight Connector 7">
            <a:extLst>
              <a:ext uri="{FF2B5EF4-FFF2-40B4-BE49-F238E27FC236}">
                <a16:creationId xmlns:a16="http://schemas.microsoft.com/office/drawing/2014/main" id="{2A5DC368-C006-56FC-CD41-327F2E206E59}"/>
              </a:ext>
            </a:extLst>
          </p:cNvPr>
          <p:cNvCxnSpPr>
            <a:cxnSpLocks/>
          </p:cNvCxnSpPr>
          <p:nvPr/>
        </p:nvCxnSpPr>
        <p:spPr>
          <a:xfrm>
            <a:off x="2338086" y="521660"/>
            <a:ext cx="0" cy="4965539"/>
          </a:xfrm>
          <a:prstGeom prst="line">
            <a:avLst/>
          </a:prstGeom>
          <a:ln w="28575">
            <a:solidFill>
              <a:srgbClr val="FF0000"/>
            </a:solidFill>
            <a:prstDash val="sysDash"/>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BE3B18B1-A792-1C61-BE54-86D1D5BA8574}"/>
              </a:ext>
            </a:extLst>
          </p:cNvPr>
          <p:cNvSpPr txBox="1"/>
          <p:nvPr/>
        </p:nvSpPr>
        <p:spPr>
          <a:xfrm>
            <a:off x="928435" y="4405927"/>
            <a:ext cx="1277914" cy="307777"/>
          </a:xfrm>
          <a:prstGeom prst="rect">
            <a:avLst/>
          </a:prstGeom>
          <a:noFill/>
        </p:spPr>
        <p:txBody>
          <a:bodyPr wrap="non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Below 180km</a:t>
            </a:r>
          </a:p>
        </p:txBody>
      </p:sp>
      <p:sp>
        <p:nvSpPr>
          <p:cNvPr id="10" name="TextBox 9">
            <a:extLst>
              <a:ext uri="{FF2B5EF4-FFF2-40B4-BE49-F238E27FC236}">
                <a16:creationId xmlns:a16="http://schemas.microsoft.com/office/drawing/2014/main" id="{D201D7F3-CA54-36DB-C106-79FC16D81803}"/>
              </a:ext>
            </a:extLst>
          </p:cNvPr>
          <p:cNvSpPr txBox="1"/>
          <p:nvPr/>
        </p:nvSpPr>
        <p:spPr>
          <a:xfrm>
            <a:off x="2463571" y="4405927"/>
            <a:ext cx="1160895" cy="307777"/>
          </a:xfrm>
          <a:prstGeom prst="rect">
            <a:avLst/>
          </a:prstGeom>
          <a:noFill/>
        </p:spPr>
        <p:txBody>
          <a:bodyPr wrap="non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Over 180km</a:t>
            </a:r>
          </a:p>
        </p:txBody>
      </p:sp>
      <p:sp>
        <p:nvSpPr>
          <p:cNvPr id="11" name="TextBox 10">
            <a:extLst>
              <a:ext uri="{FF2B5EF4-FFF2-40B4-BE49-F238E27FC236}">
                <a16:creationId xmlns:a16="http://schemas.microsoft.com/office/drawing/2014/main" id="{DA4FDF6A-E9BC-D494-2B5B-C000BB60BFD4}"/>
              </a:ext>
            </a:extLst>
          </p:cNvPr>
          <p:cNvSpPr txBox="1"/>
          <p:nvPr/>
        </p:nvSpPr>
        <p:spPr>
          <a:xfrm>
            <a:off x="114238" y="5249385"/>
            <a:ext cx="2123567" cy="769441"/>
          </a:xfrm>
          <a:prstGeom prst="rect">
            <a:avLst/>
          </a:prstGeom>
          <a:noFill/>
        </p:spPr>
        <p:txBody>
          <a:bodyPr wrap="square" rtlCol="0">
            <a:spAutoFit/>
          </a:bodyPr>
          <a:lstStyle/>
          <a:p>
            <a:r>
              <a:rPr lang="en-GB" sz="1100" dirty="0">
                <a:latin typeface="Helvetica Neue" panose="02000503000000020004" pitchFamily="2" charset="0"/>
                <a:ea typeface="Helvetica Neue" panose="02000503000000020004" pitchFamily="2" charset="0"/>
                <a:cs typeface="Helvetica Neue" panose="02000503000000020004" pitchFamily="2" charset="0"/>
              </a:rPr>
              <a:t>Villages with hookworm </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prevalence with separation</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distance below 180km have similar prevalence</a:t>
            </a:r>
          </a:p>
        </p:txBody>
      </p:sp>
      <p:sp>
        <p:nvSpPr>
          <p:cNvPr id="13" name="TextBox 12">
            <a:extLst>
              <a:ext uri="{FF2B5EF4-FFF2-40B4-BE49-F238E27FC236}">
                <a16:creationId xmlns:a16="http://schemas.microsoft.com/office/drawing/2014/main" id="{5D2568C6-41C3-8632-3528-17EAB4D499F6}"/>
              </a:ext>
            </a:extLst>
          </p:cNvPr>
          <p:cNvSpPr txBox="1"/>
          <p:nvPr/>
        </p:nvSpPr>
        <p:spPr>
          <a:xfrm>
            <a:off x="2463571" y="5253071"/>
            <a:ext cx="2123567" cy="769441"/>
          </a:xfrm>
          <a:prstGeom prst="rect">
            <a:avLst/>
          </a:prstGeom>
          <a:noFill/>
        </p:spPr>
        <p:txBody>
          <a:bodyPr wrap="square" rtlCol="0">
            <a:spAutoFit/>
          </a:bodyPr>
          <a:lstStyle/>
          <a:p>
            <a:r>
              <a:rPr lang="en-GB" sz="1100" dirty="0">
                <a:latin typeface="Helvetica Neue" panose="02000503000000020004" pitchFamily="2" charset="0"/>
                <a:ea typeface="Helvetica Neue" panose="02000503000000020004" pitchFamily="2" charset="0"/>
                <a:cs typeface="Helvetica Neue" panose="02000503000000020004" pitchFamily="2" charset="0"/>
              </a:rPr>
              <a:t>Villages with hookworm </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prevalence with separation</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distance 180km and over don’t</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have related prevalence</a:t>
            </a:r>
          </a:p>
        </p:txBody>
      </p:sp>
      <p:sp>
        <p:nvSpPr>
          <p:cNvPr id="15" name="Slide Number Placeholder 3">
            <a:extLst>
              <a:ext uri="{FF2B5EF4-FFF2-40B4-BE49-F238E27FC236}">
                <a16:creationId xmlns:a16="http://schemas.microsoft.com/office/drawing/2014/main" id="{BE6E9FAC-1073-8B94-0935-FC73E0F99F9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89498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19919"/>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There are four types of spillovers: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No spillover</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Local spillover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Global spillover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Rippling spillovers</a:t>
            </a:r>
          </a:p>
        </p:txBody>
      </p:sp>
      <p:sp>
        <p:nvSpPr>
          <p:cNvPr id="3" name="Slide Number Placeholder 3">
            <a:extLst>
              <a:ext uri="{FF2B5EF4-FFF2-40B4-BE49-F238E27FC236}">
                <a16:creationId xmlns:a16="http://schemas.microsoft.com/office/drawing/2014/main" id="{1E1308D1-4E65-C77E-BB3C-6D4E160ED87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16556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25598</TotalTime>
  <Words>6012</Words>
  <Application>Microsoft Macintosh PowerPoint</Application>
  <PresentationFormat>Widescreen</PresentationFormat>
  <Paragraphs>1621</Paragraphs>
  <Slides>50</Slides>
  <Notes>27</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50</vt:i4>
      </vt:variant>
    </vt:vector>
  </HeadingPairs>
  <TitlesOfParts>
    <vt:vector size="68" baseType="lpstr">
      <vt:lpstr>ＭＳ Ｐゴシック</vt:lpstr>
      <vt:lpstr>Arial</vt:lpstr>
      <vt:lpstr>Calibri</vt:lpstr>
      <vt:lpstr>Calibri Light</vt:lpstr>
      <vt:lpstr>Cambria Math</vt:lpstr>
      <vt:lpstr>Courier</vt:lpstr>
      <vt:lpstr>Helvetica</vt:lpstr>
      <vt:lpstr>Helvetica Neue</vt:lpstr>
      <vt:lpstr>Helvetica Neue Condensed</vt:lpstr>
      <vt:lpstr>Helvetica Neue Condensed</vt:lpstr>
      <vt:lpstr>Helvetica Neue Condensed Black</vt:lpstr>
      <vt:lpstr>Helvetica Neue Light</vt:lpstr>
      <vt:lpstr>Helvetica Neue Thin</vt:lpstr>
      <vt:lpstr>Helvetica Neue Thin</vt:lpstr>
      <vt:lpstr>Wingdings</vt:lpstr>
      <vt:lpstr>Office Theme</vt:lpstr>
      <vt:lpstr>Custom Design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Spatial Data &amp; its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Various Spatial Analytical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RStudio as a GIS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307</cp:revision>
  <dcterms:created xsi:type="dcterms:W3CDTF">2020-11-19T14:47:11Z</dcterms:created>
  <dcterms:modified xsi:type="dcterms:W3CDTF">2025-12-17T14:46:41Z</dcterms:modified>
</cp:coreProperties>
</file>